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Lst>
  <p:notesMasterIdLst>
    <p:notesMasterId r:id="rId17"/>
  </p:notesMasterIdLst>
  <p:sldIdLst>
    <p:sldId id="258" r:id="rId6"/>
    <p:sldId id="2147473675" r:id="rId7"/>
    <p:sldId id="2147473676" r:id="rId8"/>
    <p:sldId id="2147473652" r:id="rId9"/>
    <p:sldId id="2147473647" r:id="rId10"/>
    <p:sldId id="2147470500" r:id="rId11"/>
    <p:sldId id="2147473677" r:id="rId12"/>
    <p:sldId id="2147473678" r:id="rId13"/>
    <p:sldId id="2147483645" r:id="rId14"/>
    <p:sldId id="2147483647" r:id="rId15"/>
    <p:sldId id="257" r:id="rId1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660"/>
  </p:normalViewPr>
  <p:slideViewPr>
    <p:cSldViewPr snapToGrid="0">
      <p:cViewPr varScale="1">
        <p:scale>
          <a:sx n="121" d="100"/>
          <a:sy n="121" d="100"/>
        </p:scale>
        <p:origin x="1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126598170014103"/>
          <c:y val="3.924371159551953E-2"/>
          <c:w val="0.46945835772232886"/>
          <c:h val="0.92151257680896093"/>
        </c:manualLayout>
      </c:layout>
      <c:barChart>
        <c:barDir val="bar"/>
        <c:grouping val="clustered"/>
        <c:varyColors val="0"/>
        <c:ser>
          <c:idx val="0"/>
          <c:order val="0"/>
          <c:tx>
            <c:strRef>
              <c:f>Foglio1!$B$1</c:f>
              <c:strCache>
                <c:ptCount val="1"/>
                <c:pt idx="0">
                  <c:v>Serie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898-41D0-A63B-E696D66A4A62}"/>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9898-41D0-A63B-E696D66A4A62}"/>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9898-41D0-A63B-E696D66A4A62}"/>
              </c:ext>
            </c:extLst>
          </c:dPt>
          <c:dLbls>
            <c:spPr>
              <a:noFill/>
              <a:ln>
                <a:noFill/>
              </a:ln>
              <a:effectLst/>
            </c:spPr>
            <c:txPr>
              <a:bodyPr rot="0" spcFirstLastPara="1" vertOverflow="ellipsis" vert="horz" wrap="square" anchor="ctr" anchorCtr="1"/>
              <a:lstStyle/>
              <a:p>
                <a:pPr>
                  <a:defRPr sz="1200" b="0" i="0" u="none" strike="noStrike" kern="1200" baseline="0">
                    <a:solidFill>
                      <a:srgbClr val="002E54"/>
                    </a:solidFill>
                    <a:latin typeface="Montserrat" panose="00000500000000000000" pitchFamily="2" charset="0"/>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Foglio1!$A$2:$A$4</c:f>
              <c:strCache>
                <c:ptCount val="3"/>
                <c:pt idx="0">
                  <c:v>Attività a basso valore aggiunto</c:v>
                </c:pt>
                <c:pt idx="1">
                  <c:v>Attività rilevante, ma con basso impatto sulle prestazioni aziendali</c:v>
                </c:pt>
                <c:pt idx="2">
                  <c:v>Attività strategica con forte impatto sulle prestazioni aziendali</c:v>
                </c:pt>
              </c:strCache>
            </c:strRef>
          </c:cat>
          <c:val>
            <c:numRef>
              <c:f>Foglio1!$B$2:$B$4</c:f>
              <c:numCache>
                <c:formatCode>0%</c:formatCode>
                <c:ptCount val="3"/>
                <c:pt idx="0">
                  <c:v>0.06</c:v>
                </c:pt>
                <c:pt idx="1">
                  <c:v>0.32</c:v>
                </c:pt>
                <c:pt idx="2">
                  <c:v>0.62</c:v>
                </c:pt>
              </c:numCache>
            </c:numRef>
          </c:val>
          <c:extLst>
            <c:ext xmlns:c16="http://schemas.microsoft.com/office/drawing/2014/chart" uri="{C3380CC4-5D6E-409C-BE32-E72D297353CC}">
              <c16:uniqueId val="{00000006-9898-41D0-A63B-E696D66A4A62}"/>
            </c:ext>
          </c:extLst>
        </c:ser>
        <c:dLbls>
          <c:dLblPos val="inEnd"/>
          <c:showLegendKey val="0"/>
          <c:showVal val="1"/>
          <c:showCatName val="0"/>
          <c:showSerName val="0"/>
          <c:showPercent val="0"/>
          <c:showBubbleSize val="0"/>
        </c:dLbls>
        <c:gapWidth val="60"/>
        <c:axId val="295863072"/>
        <c:axId val="286386144"/>
      </c:barChart>
      <c:catAx>
        <c:axId val="295863072"/>
        <c:scaling>
          <c:orientation val="minMax"/>
        </c:scaling>
        <c:delete val="0"/>
        <c:axPos val="l"/>
        <c:numFmt formatCode="General" sourceLinked="1"/>
        <c:majorTickMark val="none"/>
        <c:minorTickMark val="none"/>
        <c:tickLblPos val="nextTo"/>
        <c:spPr>
          <a:noFill/>
          <a:ln w="19050"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rgbClr val="002E54"/>
                </a:solidFill>
                <a:latin typeface="Montserrat" panose="00000500000000000000" pitchFamily="2" charset="0"/>
                <a:ea typeface="+mn-ea"/>
                <a:cs typeface="+mn-cs"/>
              </a:defRPr>
            </a:pPr>
            <a:endParaRPr lang="it-IT"/>
          </a:p>
        </c:txPr>
        <c:crossAx val="286386144"/>
        <c:crosses val="autoZero"/>
        <c:auto val="1"/>
        <c:lblAlgn val="ctr"/>
        <c:lblOffset val="100"/>
        <c:noMultiLvlLbl val="0"/>
      </c:catAx>
      <c:valAx>
        <c:axId val="286386144"/>
        <c:scaling>
          <c:orientation val="minMax"/>
        </c:scaling>
        <c:delete val="1"/>
        <c:axPos val="b"/>
        <c:numFmt formatCode="0%" sourceLinked="1"/>
        <c:majorTickMark val="none"/>
        <c:minorTickMark val="none"/>
        <c:tickLblPos val="nextTo"/>
        <c:crossAx val="295863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Foglio1!$B$1</c:f>
              <c:strCache>
                <c:ptCount val="1"/>
                <c:pt idx="0">
                  <c:v>%</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486-403E-9AD1-3DD6AB9BFA2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5486-403E-9AD1-3DD6AB9BFA26}"/>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5486-403E-9AD1-3DD6AB9BFA26}"/>
              </c:ext>
            </c:extLst>
          </c:dPt>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ontserrat" panose="00000500000000000000" pitchFamily="2" charset="0"/>
                    <a:ea typeface="+mn-ea"/>
                    <a:cs typeface="+mn-cs"/>
                  </a:defRPr>
                </a:pPr>
                <a:endParaRPr lang="it-I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Foglio1!$A$2:$A$4</c:f>
              <c:strCache>
                <c:ptCount val="3"/>
                <c:pt idx="0">
                  <c:v>Costo</c:v>
                </c:pt>
                <c:pt idx="1">
                  <c:v>Servizio</c:v>
                </c:pt>
                <c:pt idx="2">
                  <c:v>Impatto ambientale</c:v>
                </c:pt>
              </c:strCache>
            </c:strRef>
          </c:cat>
          <c:val>
            <c:numRef>
              <c:f>Foglio1!$B$2:$B$4</c:f>
              <c:numCache>
                <c:formatCode>0%</c:formatCode>
                <c:ptCount val="3"/>
                <c:pt idx="0">
                  <c:v>0.32</c:v>
                </c:pt>
                <c:pt idx="1">
                  <c:v>0.52</c:v>
                </c:pt>
                <c:pt idx="2">
                  <c:v>0.16</c:v>
                </c:pt>
              </c:numCache>
            </c:numRef>
          </c:val>
          <c:extLst>
            <c:ext xmlns:c16="http://schemas.microsoft.com/office/drawing/2014/chart" uri="{C3380CC4-5D6E-409C-BE32-E72D297353CC}">
              <c16:uniqueId val="{00000006-5486-403E-9AD1-3DD6AB9BFA2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bg1"/>
          </a:solidFill>
          <a:latin typeface="Montserrat" panose="00000500000000000000" pitchFamily="2" charset="0"/>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bg1">
                <a:lumMod val="85000"/>
              </a:schemeClr>
            </a:solidFill>
            <a:ln>
              <a:noFill/>
            </a:ln>
          </c:spPr>
          <c:dPt>
            <c:idx val="0"/>
            <c:bubble3D val="0"/>
            <c:spPr>
              <a:solidFill>
                <a:schemeClr val="bg1">
                  <a:lumMod val="85000"/>
                </a:schemeClr>
              </a:solidFill>
              <a:ln w="19050">
                <a:noFill/>
              </a:ln>
              <a:effectLst/>
            </c:spPr>
            <c:extLst>
              <c:ext xmlns:c16="http://schemas.microsoft.com/office/drawing/2014/chart" uri="{C3380CC4-5D6E-409C-BE32-E72D297353CC}">
                <c16:uniqueId val="{00000001-988F-4286-8292-5D0EE8B32E01}"/>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988F-4286-8292-5D0EE8B32E01}"/>
              </c:ext>
            </c:extLst>
          </c:dPt>
          <c:dPt>
            <c:idx val="2"/>
            <c:bubble3D val="0"/>
            <c:spPr>
              <a:solidFill>
                <a:schemeClr val="bg1">
                  <a:lumMod val="85000"/>
                </a:schemeClr>
              </a:solidFill>
              <a:ln w="19050">
                <a:noFill/>
              </a:ln>
              <a:effectLst/>
            </c:spPr>
            <c:extLst>
              <c:ext xmlns:c16="http://schemas.microsoft.com/office/drawing/2014/chart" uri="{C3380CC4-5D6E-409C-BE32-E72D297353CC}">
                <c16:uniqueId val="{00000005-988F-4286-8292-5D0EE8B32E01}"/>
              </c:ext>
            </c:extLst>
          </c:dPt>
          <c:dPt>
            <c:idx val="3"/>
            <c:bubble3D val="0"/>
            <c:spPr>
              <a:solidFill>
                <a:schemeClr val="bg1">
                  <a:lumMod val="85000"/>
                </a:schemeClr>
              </a:solidFill>
              <a:ln w="19050">
                <a:noFill/>
              </a:ln>
              <a:effectLst/>
            </c:spPr>
            <c:extLst>
              <c:ext xmlns:c16="http://schemas.microsoft.com/office/drawing/2014/chart" uri="{C3380CC4-5D6E-409C-BE32-E72D297353CC}">
                <c16:uniqueId val="{00000007-988F-4286-8292-5D0EE8B32E0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100</c:v>
                </c:pt>
                <c:pt idx="1">
                  <c:v>0</c:v>
                </c:pt>
                <c:pt idx="2">
                  <c:v>0</c:v>
                </c:pt>
                <c:pt idx="3">
                  <c:v>0</c:v>
                </c:pt>
              </c:numCache>
            </c:numRef>
          </c:val>
          <c:extLst>
            <c:ext xmlns:c16="http://schemas.microsoft.com/office/drawing/2014/chart" uri="{C3380CC4-5D6E-409C-BE32-E72D297353CC}">
              <c16:uniqueId val="{00000000-C102-45CD-AB29-85DB4440807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bg1">
                <a:lumMod val="85000"/>
              </a:schemeClr>
            </a:solidFill>
            <a:ln>
              <a:noFill/>
            </a:ln>
          </c:spPr>
          <c:dPt>
            <c:idx val="0"/>
            <c:bubble3D val="0"/>
            <c:spPr>
              <a:solidFill>
                <a:schemeClr val="bg1">
                  <a:lumMod val="85000"/>
                </a:schemeClr>
              </a:solidFill>
              <a:ln w="19050">
                <a:noFill/>
              </a:ln>
              <a:effectLst/>
            </c:spPr>
            <c:extLst>
              <c:ext xmlns:c16="http://schemas.microsoft.com/office/drawing/2014/chart" uri="{C3380CC4-5D6E-409C-BE32-E72D297353CC}">
                <c16:uniqueId val="{00000001-0E11-412C-BC09-43660815BC92}"/>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0E11-412C-BC09-43660815BC92}"/>
              </c:ext>
            </c:extLst>
          </c:dPt>
          <c:dPt>
            <c:idx val="2"/>
            <c:bubble3D val="0"/>
            <c:spPr>
              <a:solidFill>
                <a:schemeClr val="bg1">
                  <a:lumMod val="85000"/>
                </a:schemeClr>
              </a:solidFill>
              <a:ln w="19050">
                <a:noFill/>
              </a:ln>
              <a:effectLst/>
            </c:spPr>
            <c:extLst>
              <c:ext xmlns:c16="http://schemas.microsoft.com/office/drawing/2014/chart" uri="{C3380CC4-5D6E-409C-BE32-E72D297353CC}">
                <c16:uniqueId val="{00000005-0E11-412C-BC09-43660815BC92}"/>
              </c:ext>
            </c:extLst>
          </c:dPt>
          <c:dPt>
            <c:idx val="3"/>
            <c:bubble3D val="0"/>
            <c:spPr>
              <a:solidFill>
                <a:schemeClr val="bg1">
                  <a:lumMod val="85000"/>
                </a:schemeClr>
              </a:solidFill>
              <a:ln w="19050">
                <a:noFill/>
              </a:ln>
              <a:effectLst/>
            </c:spPr>
            <c:extLst>
              <c:ext xmlns:c16="http://schemas.microsoft.com/office/drawing/2014/chart" uri="{C3380CC4-5D6E-409C-BE32-E72D297353CC}">
                <c16:uniqueId val="{00000007-0E11-412C-BC09-43660815BC92}"/>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100</c:v>
                </c:pt>
                <c:pt idx="1">
                  <c:v>0</c:v>
                </c:pt>
                <c:pt idx="2">
                  <c:v>0</c:v>
                </c:pt>
                <c:pt idx="3">
                  <c:v>0</c:v>
                </c:pt>
              </c:numCache>
            </c:numRef>
          </c:val>
          <c:extLst>
            <c:ext xmlns:c16="http://schemas.microsoft.com/office/drawing/2014/chart" uri="{C3380CC4-5D6E-409C-BE32-E72D297353CC}">
              <c16:uniqueId val="{00000008-0E11-412C-BC09-43660815BC9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it-IT" sz="1440" b="1" i="0" u="none" strike="noStrike" kern="1200" spc="0" baseline="0">
                <a:solidFill>
                  <a:srgbClr val="002060"/>
                </a:solidFill>
                <a:latin typeface="Montserrat" panose="00000500000000000000" pitchFamily="2" charset="0"/>
                <a:ea typeface="+mn-ea"/>
                <a:cs typeface="+mn-cs"/>
              </a:defRPr>
            </a:pPr>
            <a:r>
              <a:rPr lang="it-IT" dirty="0"/>
              <a:t>Le iniziative di Smart</a:t>
            </a:r>
            <a:r>
              <a:rPr lang="it-IT" baseline="0" dirty="0"/>
              <a:t> Road a livello internazionale</a:t>
            </a:r>
            <a:endParaRPr lang="it-IT" dirty="0"/>
          </a:p>
        </c:rich>
      </c:tx>
      <c:overlay val="0"/>
      <c:spPr>
        <a:noFill/>
        <a:ln>
          <a:noFill/>
        </a:ln>
        <a:effectLst/>
      </c:spPr>
      <c:txPr>
        <a:bodyPr rot="0" spcFirstLastPara="1" vertOverflow="ellipsis" vert="horz" wrap="square" anchor="ctr" anchorCtr="1"/>
        <a:lstStyle/>
        <a:p>
          <a:pPr>
            <a:defRPr lang="it-IT" sz="1440" b="1" i="0" u="none" strike="noStrike" kern="1200" spc="0" baseline="0">
              <a:solidFill>
                <a:srgbClr val="002060"/>
              </a:solidFill>
              <a:latin typeface="Montserrat" panose="00000500000000000000" pitchFamily="2" charset="0"/>
              <a:ea typeface="+mn-ea"/>
              <a:cs typeface="+mn-cs"/>
            </a:defRPr>
          </a:pPr>
          <a:endParaRPr lang="it-IT"/>
        </a:p>
      </c:txPr>
    </c:title>
    <c:autoTitleDeleted val="0"/>
    <c:plotArea>
      <c:layout>
        <c:manualLayout>
          <c:layoutTarget val="inner"/>
          <c:xMode val="edge"/>
          <c:yMode val="edge"/>
          <c:x val="4.7685699710313917E-2"/>
          <c:y val="3.4705939976128981E-2"/>
          <c:w val="0.85592102865888098"/>
          <c:h val="0.88196741104652066"/>
        </c:manualLayout>
      </c:layout>
      <c:barChart>
        <c:barDir val="col"/>
        <c:grouping val="stacked"/>
        <c:varyColors val="0"/>
        <c:ser>
          <c:idx val="0"/>
          <c:order val="0"/>
          <c:tx>
            <c:strRef>
              <c:f>Foglio1!$B$1</c:f>
              <c:strCache>
                <c:ptCount val="1"/>
                <c:pt idx="0">
                  <c:v>Colonna1</c:v>
                </c:pt>
              </c:strCache>
            </c:strRef>
          </c:tx>
          <c:spPr>
            <a:solidFill>
              <a:schemeClr val="accent1"/>
            </a:solidFill>
            <a:ln>
              <a:solidFill>
                <a:schemeClr val="bg1"/>
              </a:solidFill>
            </a:ln>
            <a:effectLst/>
          </c:spPr>
          <c:invertIfNegative val="0"/>
          <c:dPt>
            <c:idx val="3"/>
            <c:invertIfNegative val="0"/>
            <c:bubble3D val="0"/>
            <c:spPr>
              <a:solidFill>
                <a:srgbClr val="002E54"/>
              </a:solidFill>
              <a:ln w="12700">
                <a:solidFill>
                  <a:schemeClr val="accent1"/>
                </a:solidFill>
                <a:prstDash val="solid"/>
              </a:ln>
              <a:effectLst/>
            </c:spPr>
            <c:extLst>
              <c:ext xmlns:c16="http://schemas.microsoft.com/office/drawing/2014/chart" uri="{C3380CC4-5D6E-409C-BE32-E72D297353CC}">
                <c16:uniqueId val="{00000001-840F-4201-871D-73728AD3DFE5}"/>
              </c:ext>
            </c:extLst>
          </c:dPt>
          <c:dLbls>
            <c:spPr>
              <a:noFill/>
              <a:ln>
                <a:noFill/>
              </a:ln>
              <a:effectLst/>
            </c:spPr>
            <c:txPr>
              <a:bodyPr rot="0" spcFirstLastPara="1" vertOverflow="ellipsis" vert="horz" wrap="square" anchor="ctr" anchorCtr="1"/>
              <a:lstStyle/>
              <a:p>
                <a:pPr>
                  <a:defRPr lang="it-IT" sz="1200" b="1" i="0" u="none" strike="noStrike" kern="1200" baseline="0">
                    <a:solidFill>
                      <a:srgbClr val="002060"/>
                    </a:solidFill>
                    <a:latin typeface="Montserrat" panose="00000500000000000000" pitchFamily="2" charset="0"/>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Foglio1!$A$2:$A$9</c:f>
              <c:numCache>
                <c:formatCode>General</c:formatCode>
                <c:ptCount val="8"/>
                <c:pt idx="0">
                  <c:v>2017</c:v>
                </c:pt>
                <c:pt idx="1">
                  <c:v>2018</c:v>
                </c:pt>
                <c:pt idx="2">
                  <c:v>2019</c:v>
                </c:pt>
                <c:pt idx="3">
                  <c:v>2020</c:v>
                </c:pt>
                <c:pt idx="4">
                  <c:v>2021</c:v>
                </c:pt>
                <c:pt idx="5">
                  <c:v>2022</c:v>
                </c:pt>
                <c:pt idx="6">
                  <c:v>2023</c:v>
                </c:pt>
                <c:pt idx="7">
                  <c:v>2024</c:v>
                </c:pt>
              </c:numCache>
            </c:numRef>
          </c:cat>
          <c:val>
            <c:numRef>
              <c:f>Foglio1!$B$2:$B$9</c:f>
              <c:numCache>
                <c:formatCode>General</c:formatCode>
                <c:ptCount val="8"/>
                <c:pt idx="0">
                  <c:v>12</c:v>
                </c:pt>
                <c:pt idx="1">
                  <c:v>10</c:v>
                </c:pt>
                <c:pt idx="2">
                  <c:v>9</c:v>
                </c:pt>
                <c:pt idx="3">
                  <c:v>7</c:v>
                </c:pt>
                <c:pt idx="4">
                  <c:v>20</c:v>
                </c:pt>
                <c:pt idx="5">
                  <c:v>28</c:v>
                </c:pt>
                <c:pt idx="6">
                  <c:v>44</c:v>
                </c:pt>
                <c:pt idx="7">
                  <c:v>46</c:v>
                </c:pt>
              </c:numCache>
            </c:numRef>
          </c:val>
          <c:extLst>
            <c:ext xmlns:c16="http://schemas.microsoft.com/office/drawing/2014/chart" uri="{C3380CC4-5D6E-409C-BE32-E72D297353CC}">
              <c16:uniqueId val="{00000002-840F-4201-871D-73728AD3DFE5}"/>
            </c:ext>
          </c:extLst>
        </c:ser>
        <c:dLbls>
          <c:dLblPos val="ctr"/>
          <c:showLegendKey val="0"/>
          <c:showVal val="1"/>
          <c:showCatName val="0"/>
          <c:showSerName val="0"/>
          <c:showPercent val="0"/>
          <c:showBubbleSize val="0"/>
        </c:dLbls>
        <c:gapWidth val="66"/>
        <c:overlap val="100"/>
        <c:axId val="870933576"/>
        <c:axId val="870933968"/>
      </c:barChart>
      <c:catAx>
        <c:axId val="870933576"/>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lang="it-IT" sz="1200" b="1" i="0" u="none" strike="noStrike" kern="1200" baseline="0">
                <a:solidFill>
                  <a:srgbClr val="002060"/>
                </a:solidFill>
                <a:latin typeface="Montserrat" panose="00000500000000000000" pitchFamily="2" charset="0"/>
                <a:ea typeface="+mn-ea"/>
                <a:cs typeface="+mn-cs"/>
              </a:defRPr>
            </a:pPr>
            <a:endParaRPr lang="it-IT"/>
          </a:p>
        </c:txPr>
        <c:crossAx val="870933968"/>
        <c:crosses val="autoZero"/>
        <c:auto val="1"/>
        <c:lblAlgn val="ctr"/>
        <c:lblOffset val="100"/>
        <c:noMultiLvlLbl val="0"/>
      </c:catAx>
      <c:valAx>
        <c:axId val="870933968"/>
        <c:scaling>
          <c:orientation val="minMax"/>
          <c:min val="0"/>
        </c:scaling>
        <c:delete val="0"/>
        <c:axPos val="l"/>
        <c:numFmt formatCode="General" sourceLinked="1"/>
        <c:majorTickMark val="out"/>
        <c:minorTickMark val="none"/>
        <c:tickLblPos val="nextTo"/>
        <c:spPr>
          <a:noFill/>
          <a:ln w="12700">
            <a:solidFill>
              <a:schemeClr val="accent1"/>
            </a:solidFill>
          </a:ln>
          <a:effectLst/>
        </c:spPr>
        <c:txPr>
          <a:bodyPr rot="-60000000" spcFirstLastPara="1" vertOverflow="ellipsis" vert="horz" wrap="square" anchor="ctr" anchorCtr="1"/>
          <a:lstStyle/>
          <a:p>
            <a:pPr>
              <a:defRPr lang="it-IT" sz="1200" b="1" i="0" u="none" strike="noStrike" kern="1200" baseline="0">
                <a:solidFill>
                  <a:srgbClr val="002060"/>
                </a:solidFill>
                <a:latin typeface="Montserrat" panose="00000500000000000000" pitchFamily="2" charset="0"/>
                <a:ea typeface="+mn-ea"/>
                <a:cs typeface="+mn-cs"/>
              </a:defRPr>
            </a:pPr>
            <a:endParaRPr lang="it-IT"/>
          </a:p>
        </c:txPr>
        <c:crossAx val="870933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it-IT" sz="1200" b="1" i="0" u="none" strike="noStrike" kern="1200" baseline="0">
          <a:solidFill>
            <a:srgbClr val="002060"/>
          </a:solidFill>
          <a:latin typeface="Montserrat" panose="00000500000000000000" pitchFamily="2" charset="0"/>
          <a:ea typeface="+mn-ea"/>
          <a:cs typeface="+mn-cs"/>
        </a:defRPr>
      </a:pPr>
      <a:endParaRPr lang="it-I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6F25E3-C2B9-4372-B6D3-7781ABCA2751}" type="datetimeFigureOut">
              <a:rPr lang="it-IT" smtClean="0"/>
              <a:t>01/12/2025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CFD82-9DE5-4D2C-A606-014D8DF91BE0}" type="slidenum">
              <a:rPr lang="it-IT" smtClean="0"/>
              <a:t>‹N›</a:t>
            </a:fld>
            <a:endParaRPr lang="it-IT"/>
          </a:p>
        </p:txBody>
      </p:sp>
    </p:spTree>
    <p:extLst>
      <p:ext uri="{BB962C8B-B14F-4D97-AF65-F5344CB8AC3E}">
        <p14:creationId xmlns:p14="http://schemas.microsoft.com/office/powerpoint/2010/main" val="2456649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E4DC7-7985-939C-4301-1B51130E009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410F353-4DB2-C04F-15E9-2CD5E535A60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B4DF1CB-FB86-A551-7F7A-FDD67243E1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Copertina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t>Cambiare la dicitura «Webinar» in «Workshop» a secondo del caso.</a:t>
            </a:r>
          </a:p>
          <a:p>
            <a:endParaRPr lang="it-IT" dirty="0"/>
          </a:p>
        </p:txBody>
      </p:sp>
      <p:sp>
        <p:nvSpPr>
          <p:cNvPr id="4" name="Segnaposto numero diapositiva 3">
            <a:extLst>
              <a:ext uri="{FF2B5EF4-FFF2-40B4-BE49-F238E27FC236}">
                <a16:creationId xmlns:a16="http://schemas.microsoft.com/office/drawing/2014/main" id="{E55F4976-4B1F-DBC4-9CFC-A91AF245B24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B96191-9AD0-064C-B136-98BA86C2F7BB}" type="slidenum">
              <a:rPr kumimoji="0" lang="it-IT"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it-IT" sz="12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4087424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BB526-1B7F-BF4E-30D3-52B67F76031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14901B0-47B3-C36D-C69B-676D0D10964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42312FD-3B25-8FEE-7AC3-4C2DAA08EA14}"/>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4FB511D-CD96-7275-82AF-265B9905B2A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9C3694-89FB-4732-A21B-27BA51078A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5978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3A237-5394-CD0A-29BE-7ACFD345CCD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9458F46-E60D-0B04-C603-06032866997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920BBCD-9923-B25A-E8EF-2C60233A1C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Copertina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t>Cambiare la dicitura «Webinar» in «Workshop» a secondo del caso.</a:t>
            </a:r>
          </a:p>
          <a:p>
            <a:endParaRPr lang="it-IT" dirty="0"/>
          </a:p>
        </p:txBody>
      </p:sp>
      <p:sp>
        <p:nvSpPr>
          <p:cNvPr id="4" name="Segnaposto numero diapositiva 3">
            <a:extLst>
              <a:ext uri="{FF2B5EF4-FFF2-40B4-BE49-F238E27FC236}">
                <a16:creationId xmlns:a16="http://schemas.microsoft.com/office/drawing/2014/main" id="{261BD735-673A-88BF-9D6A-C1832631521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B96191-9AD0-064C-B136-98BA86C2F7BB}" type="slidenum">
              <a:rPr kumimoji="0" lang="it-IT"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59590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167FA-5F45-4B53-AFA3-1531F2311B3D}"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9393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1B0A3-1504-D5C2-D871-8926CC4AC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8D4813-9AB0-6FAA-F809-5CD0C92593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03E47-9B67-7F52-5076-2F68216C9E2E}"/>
              </a:ext>
            </a:extLst>
          </p:cNvPr>
          <p:cNvSpPr>
            <a:spLocks noGrp="1"/>
          </p:cNvSpPr>
          <p:nvPr>
            <p:ph type="body" idx="1"/>
          </p:nvPr>
        </p:nvSpPr>
        <p:spPr/>
        <p:txBody>
          <a:bodyPr/>
          <a:lstStyle/>
          <a:p>
            <a:r>
              <a:rPr lang="it-IT" dirty="0"/>
              <a:t>Solo in veneto ci sono progetti a livello di infrastrutture (Aeroporto di Venezia, porti di Venezia e Chioggia, ammodernamento della A27 (che porta al passo del Brennero)…) per un valore di 5,1 miliardi di € (fonte </a:t>
            </a:r>
            <a:r>
              <a:rPr lang="it-IT" dirty="0" err="1"/>
              <a:t>Uniontrasporti</a:t>
            </a:r>
            <a:r>
              <a:rPr lang="it-IT" dirty="0"/>
              <a:t>)</a:t>
            </a:r>
          </a:p>
          <a:p>
            <a:endParaRPr lang="it-IT" dirty="0"/>
          </a:p>
          <a:p>
            <a:r>
              <a:rPr lang="it-IT" dirty="0"/>
              <a:t>L’export del territorio contribuisce per il 40% del PIL del territorio</a:t>
            </a:r>
          </a:p>
        </p:txBody>
      </p:sp>
      <p:sp>
        <p:nvSpPr>
          <p:cNvPr id="4" name="Slide Number Placeholder 3">
            <a:extLst>
              <a:ext uri="{FF2B5EF4-FFF2-40B4-BE49-F238E27FC236}">
                <a16:creationId xmlns:a16="http://schemas.microsoft.com/office/drawing/2014/main" id="{10281DFF-01FA-7EC5-0FB0-A47DB31EC9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167FA-5F45-4B53-AFA3-1531F2311B3D}"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06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3B4D2-F682-D1F8-70E0-F09D4BBA74B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6ABBEEC-2773-9931-AD37-B116F1742C8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8D6627F-5304-94BA-0EB6-7A79C3FD57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a:solidFill>
                  <a:srgbClr val="0D0D0D"/>
                </a:solidFill>
                <a:effectLst/>
                <a:latin typeface="Söhne"/>
              </a:rPr>
              <a:t>Il Global Supply Chain Pressure Index (dato complessivo della pressione sulle catena di approvvigionamento) integra diverse metriche: costi globali dei trasporti (</a:t>
            </a:r>
            <a:r>
              <a:rPr lang="it-IT" b="0" i="0" dirty="0" err="1">
                <a:solidFill>
                  <a:srgbClr val="0D0D0D"/>
                </a:solidFill>
                <a:effectLst/>
                <a:latin typeface="Söhne"/>
              </a:rPr>
              <a:t>Baltic</a:t>
            </a:r>
            <a:r>
              <a:rPr lang="it-IT" b="0" i="0" dirty="0">
                <a:solidFill>
                  <a:srgbClr val="0D0D0D"/>
                </a:solidFill>
                <a:effectLst/>
                <a:latin typeface="Söhne"/>
              </a:rPr>
              <a:t> Dry Index, </a:t>
            </a:r>
            <a:r>
              <a:rPr lang="it-IT" b="0" i="0" dirty="0" err="1">
                <a:solidFill>
                  <a:srgbClr val="0D0D0D"/>
                </a:solidFill>
                <a:effectLst/>
                <a:latin typeface="Söhne"/>
              </a:rPr>
              <a:t>Harpex</a:t>
            </a:r>
            <a:r>
              <a:rPr lang="it-IT" b="0" i="0" dirty="0">
                <a:solidFill>
                  <a:srgbClr val="0D0D0D"/>
                </a:solidFill>
                <a:effectLst/>
                <a:latin typeface="Söhne"/>
              </a:rPr>
              <a:t> Index (charter market for </a:t>
            </a:r>
            <a:r>
              <a:rPr lang="it-IT" b="0" i="0" dirty="0" err="1">
                <a:solidFill>
                  <a:srgbClr val="0D0D0D"/>
                </a:solidFill>
                <a:effectLst/>
                <a:latin typeface="Söhne"/>
              </a:rPr>
              <a:t>conteiner</a:t>
            </a:r>
            <a:r>
              <a:rPr lang="it-IT" b="0" i="0" dirty="0">
                <a:solidFill>
                  <a:srgbClr val="0D0D0D"/>
                </a:solidFill>
                <a:effectLst/>
                <a:latin typeface="Söhne"/>
              </a:rPr>
              <a:t> </a:t>
            </a:r>
            <a:r>
              <a:rPr lang="it-IT" b="0" i="0" dirty="0" err="1">
                <a:solidFill>
                  <a:srgbClr val="0D0D0D"/>
                </a:solidFill>
                <a:effectLst/>
                <a:latin typeface="Söhne"/>
              </a:rPr>
              <a:t>ships</a:t>
            </a:r>
            <a:r>
              <a:rPr lang="it-IT" b="0" i="0" dirty="0">
                <a:solidFill>
                  <a:srgbClr val="0D0D0D"/>
                </a:solidFill>
                <a:effectLst/>
                <a:latin typeface="Söhne"/>
              </a:rPr>
              <a:t>), indici dei costi del trasporto aereo provenienti dall'</a:t>
            </a:r>
            <a:r>
              <a:rPr lang="en-US" b="0" i="0" dirty="0">
                <a:solidFill>
                  <a:srgbClr val="0D0D0D"/>
                </a:solidFill>
                <a:effectLst/>
                <a:latin typeface="Söhne"/>
              </a:rPr>
              <a:t>U.S. Bureau of Labor Statistics, …)</a:t>
            </a:r>
            <a:r>
              <a:rPr lang="it-IT" b="0" i="0" dirty="0">
                <a:solidFill>
                  <a:srgbClr val="0D0D0D"/>
                </a:solidFill>
                <a:effectLst/>
                <a:latin typeface="Söhne"/>
              </a:rPr>
              <a:t>. Il GSCPI utilizza inoltre indici correlati alla catena di approvvigionamento provenienti dalle indagini sull'Indice dei Manager degli Acquisti (PMI), concentrandosi sulle aziende manifatturiere di Cina, area dell'euro, Giappone, Corea del Sud, Taiwan, Regno Unito e Stati Uniti. In particolare, vengono utilizzati i</a:t>
            </a:r>
            <a:r>
              <a:rPr lang="it-IT" b="0" i="0" dirty="0">
                <a:solidFill>
                  <a:srgbClr val="0D0D0D"/>
                </a:solidFill>
                <a:effectLst/>
                <a:highlight>
                  <a:srgbClr val="FFFFFF"/>
                </a:highlight>
                <a:latin typeface="Söhne"/>
              </a:rPr>
              <a:t> seguenti sottocomponenti degli indici PMI: «tempi di consegna» (che cattura l'entità con cui i ritardi nella catena di approvvigionamento nell'economia impattano sui produttori); «arretrati» (volume degli ordini che le aziende hanno ricevuto ma devono ancora iniziare a lavorare o completare a causa di «strozzature»); "scorte« che misura l'entità dell'accumulo di inventario da parte delle aziende nell'economia.</a:t>
            </a:r>
          </a:p>
          <a:p>
            <a:endParaRPr lang="it-IT" dirty="0"/>
          </a:p>
          <a:p>
            <a:r>
              <a:rPr lang="it-IT" dirty="0"/>
              <a:t>Da Suez, in condizioni normali, transita il 15% del traffico marittimo internazionale</a:t>
            </a:r>
          </a:p>
          <a:p>
            <a:endParaRPr lang="it-IT" dirty="0"/>
          </a:p>
          <a:p>
            <a:r>
              <a:rPr lang="it-IT" dirty="0"/>
              <a:t>Passaggio da capo di buona speranza: aumento lead time di almeno 10 gg</a:t>
            </a:r>
          </a:p>
        </p:txBody>
      </p:sp>
      <p:sp>
        <p:nvSpPr>
          <p:cNvPr id="4" name="Segnaposto numero diapositiva 3">
            <a:extLst>
              <a:ext uri="{FF2B5EF4-FFF2-40B4-BE49-F238E27FC236}">
                <a16:creationId xmlns:a16="http://schemas.microsoft.com/office/drawing/2014/main" id="{AC7B8216-C65A-F35C-C8EB-161FCC39F3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300FB-48F6-4A92-876E-A24C774CDB9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662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38394-2F1C-4B33-B0C3-540E645E86C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322FC08-A663-3E41-EFD7-B2494A7EFCD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AC13725-BF51-8F0B-3508-CED38E7C2DF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E79C420-DBBC-54F2-579C-CA1BF7995D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D1825-05F2-E740-897A-90CCD78AB140}"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4055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0" dirty="0">
                <a:solidFill>
                  <a:srgbClr val="002E54"/>
                </a:solidFill>
                <a:latin typeface="Montserrat"/>
                <a:cs typeface="Arial"/>
              </a:rPr>
              <a:t>Per il </a:t>
            </a:r>
            <a:r>
              <a:rPr lang="it-IT" sz="1200" b="1" kern="0" dirty="0">
                <a:solidFill>
                  <a:srgbClr val="002E54"/>
                </a:solidFill>
                <a:latin typeface="Montserrat"/>
                <a:cs typeface="Arial"/>
              </a:rPr>
              <a:t>30% delle aziende </a:t>
            </a:r>
            <a:r>
              <a:rPr lang="it-IT" sz="1200" kern="0" dirty="0">
                <a:solidFill>
                  <a:srgbClr val="002E54"/>
                </a:solidFill>
                <a:latin typeface="Montserrat"/>
                <a:cs typeface="Arial"/>
              </a:rPr>
              <a:t>la modifica della Logistica è concentrata </a:t>
            </a:r>
            <a:r>
              <a:rPr lang="it-IT" sz="1200" b="1" kern="0" dirty="0">
                <a:solidFill>
                  <a:srgbClr val="002E54"/>
                </a:solidFill>
                <a:latin typeface="Montserrat"/>
                <a:cs typeface="Arial"/>
              </a:rPr>
              <a:t>sulla digitalizzazione dei processi e dei documenti </a:t>
            </a:r>
            <a:r>
              <a:rPr lang="it-IT" sz="1200" kern="0" dirty="0">
                <a:solidFill>
                  <a:srgbClr val="002E54"/>
                </a:solidFill>
                <a:latin typeface="Montserrat"/>
                <a:cs typeface="Arial"/>
              </a:rPr>
              <a:t>associati, con alta attenzione al patrimonio informativo e all’introduzione di processi di </a:t>
            </a:r>
            <a:r>
              <a:rPr lang="it-IT" sz="1200" b="1" i="1" kern="0" dirty="0">
                <a:solidFill>
                  <a:srgbClr val="002E54"/>
                </a:solidFill>
                <a:latin typeface="Montserrat"/>
                <a:cs typeface="Arial"/>
              </a:rPr>
              <a:t>Big Data Analytics</a:t>
            </a:r>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65749-578B-451A-927F-77B8CE8EC09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5144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D84A3-F9BD-3BC9-A07C-8900B6492AF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C5A2C92-0167-3981-8D0F-B5E615B8634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E589636-7E6A-AB56-0B34-34F1F1D8A364}"/>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47CA834-E9A5-3A32-811F-DDBBA8543AD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9C3694-89FB-4732-A21B-27BA51078A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5874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C4742-73F9-7006-FFA1-5F519928574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C50BA99-3EF7-CAA8-8FEF-78ABE2D19AC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5DE3F3C-881A-7F61-A52F-9DD4B442470E}"/>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312999C-8C25-8210-E067-17771E16F5F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9C3694-89FB-4732-A21B-27BA51078A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3007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0934F-E8C0-17BD-0B2F-589808F27EF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D3F8328-9D95-91CC-E4FE-AFE3933906D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7B22F9C-4F9B-3A43-B0FF-D6F5175454E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8A0951E-0083-CDBF-01E7-DD6C36A6867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9C3694-89FB-4732-A21B-27BA51078A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6265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perti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3ED267E-BDE2-8A4E-A902-14CA496845FB}"/>
              </a:ext>
            </a:extLst>
          </p:cNvPr>
          <p:cNvSpPr>
            <a:spLocks noGrp="1"/>
          </p:cNvSpPr>
          <p:nvPr>
            <p:ph type="title" hasCustomPrompt="1"/>
          </p:nvPr>
        </p:nvSpPr>
        <p:spPr>
          <a:xfrm>
            <a:off x="5438012" y="2397005"/>
            <a:ext cx="5954848" cy="1369971"/>
          </a:xfrm>
          <a:prstGeom prst="rect">
            <a:avLst/>
          </a:prstGeom>
        </p:spPr>
        <p:txBody>
          <a:bodyPr lIns="0" tIns="144000" rIns="0" bIns="0"/>
          <a:lstStyle>
            <a:lvl1pPr algn="l">
              <a:defRPr sz="2667" b="1">
                <a:solidFill>
                  <a:schemeClr val="bg1"/>
                </a:solidFill>
                <a:latin typeface="Montserrat" pitchFamily="2" charset="77"/>
              </a:defRPr>
            </a:lvl1pPr>
          </a:lstStyle>
          <a:p>
            <a:r>
              <a:rPr lang="it-IT" dirty="0"/>
              <a:t>Titolo</a:t>
            </a:r>
          </a:p>
        </p:txBody>
      </p:sp>
      <p:sp>
        <p:nvSpPr>
          <p:cNvPr id="9" name="Segnaposto testo 8">
            <a:extLst>
              <a:ext uri="{FF2B5EF4-FFF2-40B4-BE49-F238E27FC236}">
                <a16:creationId xmlns:a16="http://schemas.microsoft.com/office/drawing/2014/main" id="{B151AA98-5370-3341-AEA7-E5C1D4258BB5}"/>
              </a:ext>
            </a:extLst>
          </p:cNvPr>
          <p:cNvSpPr>
            <a:spLocks noGrp="1"/>
          </p:cNvSpPr>
          <p:nvPr>
            <p:ph type="body" sz="quarter" idx="10" hasCustomPrompt="1"/>
          </p:nvPr>
        </p:nvSpPr>
        <p:spPr>
          <a:xfrm>
            <a:off x="5438011" y="3766976"/>
            <a:ext cx="5954848" cy="1051915"/>
          </a:xfrm>
          <a:prstGeom prst="rect">
            <a:avLst/>
          </a:prstGeom>
        </p:spPr>
        <p:txBody>
          <a:bodyPr lIns="0" tIns="72000" rIns="0" bIns="0"/>
          <a:lstStyle>
            <a:lvl1pPr marL="0" indent="0">
              <a:buNone/>
              <a:defRPr sz="1733">
                <a:solidFill>
                  <a:schemeClr val="bg1"/>
                </a:solidFill>
                <a:latin typeface="Montserrat" pitchFamily="2" charset="77"/>
              </a:defRPr>
            </a:lvl1pPr>
            <a:lvl2pPr marL="609585" indent="0">
              <a:buNone/>
              <a:defRPr sz="2000">
                <a:solidFill>
                  <a:schemeClr val="bg1"/>
                </a:solidFill>
                <a:latin typeface="Montserrat" pitchFamily="2" charset="77"/>
              </a:defRPr>
            </a:lvl2pPr>
            <a:lvl3pPr marL="1219170" indent="0">
              <a:buNone/>
              <a:defRPr sz="2000">
                <a:solidFill>
                  <a:schemeClr val="bg1"/>
                </a:solidFill>
                <a:latin typeface="Montserrat" pitchFamily="2" charset="77"/>
              </a:defRPr>
            </a:lvl3pPr>
            <a:lvl4pPr marL="1828754" indent="0">
              <a:buNone/>
              <a:defRPr sz="2000">
                <a:solidFill>
                  <a:schemeClr val="bg1"/>
                </a:solidFill>
                <a:latin typeface="Montserrat" pitchFamily="2" charset="77"/>
              </a:defRPr>
            </a:lvl4pPr>
            <a:lvl5pPr marL="2438339" indent="0">
              <a:buNone/>
              <a:defRPr sz="2000">
                <a:solidFill>
                  <a:schemeClr val="bg1"/>
                </a:solidFill>
                <a:latin typeface="Montserrat" pitchFamily="2" charset="77"/>
              </a:defRPr>
            </a:lvl5pPr>
          </a:lstStyle>
          <a:p>
            <a:pPr lvl="0"/>
            <a:r>
              <a:rPr lang="it-IT" dirty="0"/>
              <a:t>Sottotitolo</a:t>
            </a:r>
          </a:p>
        </p:txBody>
      </p:sp>
      <p:sp>
        <p:nvSpPr>
          <p:cNvPr id="50" name="Segnaposto testo 8">
            <a:extLst>
              <a:ext uri="{FF2B5EF4-FFF2-40B4-BE49-F238E27FC236}">
                <a16:creationId xmlns:a16="http://schemas.microsoft.com/office/drawing/2014/main" id="{076EBB1A-C496-8E4D-B770-DAB80FD3EA32}"/>
              </a:ext>
            </a:extLst>
          </p:cNvPr>
          <p:cNvSpPr>
            <a:spLocks noGrp="1"/>
          </p:cNvSpPr>
          <p:nvPr>
            <p:ph type="body" sz="quarter" idx="12" hasCustomPrompt="1"/>
          </p:nvPr>
        </p:nvSpPr>
        <p:spPr>
          <a:xfrm>
            <a:off x="5438011" y="1815967"/>
            <a:ext cx="5954847" cy="288000"/>
          </a:xfrm>
          <a:prstGeom prst="rect">
            <a:avLst/>
          </a:prstGeom>
        </p:spPr>
        <p:txBody>
          <a:bodyPr wrap="none" lIns="0" tIns="0" rIns="0" bIns="0" anchor="ctr"/>
          <a:lstStyle>
            <a:lvl1pPr marL="304792" indent="-304792">
              <a:buSzPct val="250000"/>
              <a:buFontTx/>
              <a:buBlip>
                <a:blip r:embed="rId3"/>
              </a:buBlip>
              <a:tabLst/>
              <a:defRPr sz="1467">
                <a:solidFill>
                  <a:schemeClr val="accent6">
                    <a:lumMod val="60000"/>
                    <a:lumOff val="40000"/>
                  </a:schemeClr>
                </a:solidFill>
                <a:latin typeface="Montserrat" pitchFamily="2" charset="77"/>
              </a:defRPr>
            </a:lvl1pPr>
            <a:lvl2pPr marL="609585" indent="0">
              <a:buNone/>
              <a:defRPr sz="2000">
                <a:solidFill>
                  <a:schemeClr val="bg1"/>
                </a:solidFill>
                <a:latin typeface="Montserrat" pitchFamily="2" charset="77"/>
              </a:defRPr>
            </a:lvl2pPr>
            <a:lvl3pPr marL="1219170" indent="0">
              <a:buNone/>
              <a:defRPr sz="2000">
                <a:solidFill>
                  <a:schemeClr val="bg1"/>
                </a:solidFill>
                <a:latin typeface="Montserrat" pitchFamily="2" charset="77"/>
              </a:defRPr>
            </a:lvl3pPr>
            <a:lvl4pPr marL="1828754" indent="0">
              <a:buNone/>
              <a:defRPr sz="2000">
                <a:solidFill>
                  <a:schemeClr val="bg1"/>
                </a:solidFill>
                <a:latin typeface="Montserrat" pitchFamily="2" charset="77"/>
              </a:defRPr>
            </a:lvl4pPr>
            <a:lvl5pPr marL="2438339" indent="0">
              <a:buNone/>
              <a:defRPr sz="2000">
                <a:solidFill>
                  <a:schemeClr val="bg1"/>
                </a:solidFill>
                <a:latin typeface="Montserrat" pitchFamily="2" charset="77"/>
              </a:defRPr>
            </a:lvl5pPr>
          </a:lstStyle>
          <a:p>
            <a:pPr lvl="0"/>
            <a:r>
              <a:rPr lang="it-IT" dirty="0"/>
              <a:t>Data</a:t>
            </a:r>
          </a:p>
        </p:txBody>
      </p:sp>
      <p:cxnSp>
        <p:nvCxnSpPr>
          <p:cNvPr id="14" name="Connettore 1 13">
            <a:extLst>
              <a:ext uri="{FF2B5EF4-FFF2-40B4-BE49-F238E27FC236}">
                <a16:creationId xmlns:a16="http://schemas.microsoft.com/office/drawing/2014/main" id="{60943723-A985-B846-9A2A-C03A7B6B671B}"/>
              </a:ext>
            </a:extLst>
          </p:cNvPr>
          <p:cNvCxnSpPr>
            <a:cxnSpLocks/>
          </p:cNvCxnSpPr>
          <p:nvPr userDrawn="1"/>
        </p:nvCxnSpPr>
        <p:spPr>
          <a:xfrm>
            <a:off x="0" y="-210727"/>
            <a:ext cx="4128000"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 name="Gruppo 1">
            <a:extLst>
              <a:ext uri="{FF2B5EF4-FFF2-40B4-BE49-F238E27FC236}">
                <a16:creationId xmlns:a16="http://schemas.microsoft.com/office/drawing/2014/main" id="{54C4858F-1D7E-FE4C-2CB7-ABDE1DCB8817}"/>
              </a:ext>
            </a:extLst>
          </p:cNvPr>
          <p:cNvGrpSpPr/>
          <p:nvPr userDrawn="1"/>
        </p:nvGrpSpPr>
        <p:grpSpPr>
          <a:xfrm>
            <a:off x="10145078" y="579250"/>
            <a:ext cx="541316" cy="549700"/>
            <a:chOff x="1084283" y="-1604516"/>
            <a:chExt cx="4699458" cy="4772239"/>
          </a:xfrm>
        </p:grpSpPr>
        <p:grpSp>
          <p:nvGrpSpPr>
            <p:cNvPr id="3" name="Elemento grafico 10">
              <a:extLst>
                <a:ext uri="{FF2B5EF4-FFF2-40B4-BE49-F238E27FC236}">
                  <a16:creationId xmlns:a16="http://schemas.microsoft.com/office/drawing/2014/main" id="{37659752-53F1-6E8C-24FC-BBEB262D5930}"/>
                </a:ext>
              </a:extLst>
            </p:cNvPr>
            <p:cNvGrpSpPr/>
            <p:nvPr/>
          </p:nvGrpSpPr>
          <p:grpSpPr>
            <a:xfrm>
              <a:off x="1084283" y="-957815"/>
              <a:ext cx="2546173" cy="2476576"/>
              <a:chOff x="1084283" y="-957815"/>
              <a:chExt cx="2546173" cy="2476576"/>
            </a:xfrm>
            <a:solidFill>
              <a:srgbClr val="4BAA4B"/>
            </a:solidFill>
          </p:grpSpPr>
          <p:sp>
            <p:nvSpPr>
              <p:cNvPr id="13" name="Figura a mano libera 23">
                <a:extLst>
                  <a:ext uri="{FF2B5EF4-FFF2-40B4-BE49-F238E27FC236}">
                    <a16:creationId xmlns:a16="http://schemas.microsoft.com/office/drawing/2014/main" id="{78065287-8106-2CC4-4D31-D60B9D72D784}"/>
                  </a:ext>
                </a:extLst>
              </p:cNvPr>
              <p:cNvSpPr/>
              <p:nvPr/>
            </p:nvSpPr>
            <p:spPr>
              <a:xfrm>
                <a:off x="2424186" y="347294"/>
                <a:ext cx="746282" cy="503766"/>
              </a:xfrm>
              <a:custGeom>
                <a:avLst/>
                <a:gdLst>
                  <a:gd name="connsiteX0" fmla="*/ 746283 w 746282"/>
                  <a:gd name="connsiteY0" fmla="*/ 0 h 503766"/>
                  <a:gd name="connsiteX1" fmla="*/ 0 w 746282"/>
                  <a:gd name="connsiteY1" fmla="*/ 0 h 503766"/>
                  <a:gd name="connsiteX2" fmla="*/ 0 w 746282"/>
                  <a:gd name="connsiteY2" fmla="*/ 503767 h 503766"/>
                  <a:gd name="connsiteX3" fmla="*/ 634954 w 746282"/>
                  <a:gd name="connsiteY3" fmla="*/ 503767 h 503766"/>
                  <a:gd name="connsiteX4" fmla="*/ 746283 w 746282"/>
                  <a:gd name="connsiteY4" fmla="*/ 0 h 50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282" h="503766">
                    <a:moveTo>
                      <a:pt x="746283" y="0"/>
                    </a:moveTo>
                    <a:lnTo>
                      <a:pt x="0" y="0"/>
                    </a:lnTo>
                    <a:lnTo>
                      <a:pt x="0" y="503767"/>
                    </a:lnTo>
                    <a:lnTo>
                      <a:pt x="634954" y="503767"/>
                    </a:lnTo>
                    <a:cubicBezTo>
                      <a:pt x="699238" y="350228"/>
                      <a:pt x="738468" y="179879"/>
                      <a:pt x="746283" y="0"/>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15" name="Figura a mano libera 24">
                <a:extLst>
                  <a:ext uri="{FF2B5EF4-FFF2-40B4-BE49-F238E27FC236}">
                    <a16:creationId xmlns:a16="http://schemas.microsoft.com/office/drawing/2014/main" id="{7FD94E04-0300-F021-494D-2C2A182E26B3}"/>
                  </a:ext>
                </a:extLst>
              </p:cNvPr>
              <p:cNvSpPr/>
              <p:nvPr/>
            </p:nvSpPr>
            <p:spPr>
              <a:xfrm>
                <a:off x="2424186" y="984703"/>
                <a:ext cx="570421" cy="526394"/>
              </a:xfrm>
              <a:custGeom>
                <a:avLst/>
                <a:gdLst>
                  <a:gd name="connsiteX0" fmla="*/ 570422 w 570421"/>
                  <a:gd name="connsiteY0" fmla="*/ 0 h 526394"/>
                  <a:gd name="connsiteX1" fmla="*/ 0 w 570421"/>
                  <a:gd name="connsiteY1" fmla="*/ 0 h 526394"/>
                  <a:gd name="connsiteX2" fmla="*/ 0 w 570421"/>
                  <a:gd name="connsiteY2" fmla="*/ 526394 h 526394"/>
                  <a:gd name="connsiteX3" fmla="*/ 570422 w 570421"/>
                  <a:gd name="connsiteY3" fmla="*/ 0 h 526394"/>
                </a:gdLst>
                <a:ahLst/>
                <a:cxnLst>
                  <a:cxn ang="0">
                    <a:pos x="connsiteX0" y="connsiteY0"/>
                  </a:cxn>
                  <a:cxn ang="0">
                    <a:pos x="connsiteX1" y="connsiteY1"/>
                  </a:cxn>
                  <a:cxn ang="0">
                    <a:pos x="connsiteX2" y="connsiteY2"/>
                  </a:cxn>
                  <a:cxn ang="0">
                    <a:pos x="connsiteX3" y="connsiteY3"/>
                  </a:cxn>
                </a:cxnLst>
                <a:rect l="l" t="t" r="r" b="b"/>
                <a:pathLst>
                  <a:path w="570421" h="526394">
                    <a:moveTo>
                      <a:pt x="570422" y="0"/>
                    </a:moveTo>
                    <a:lnTo>
                      <a:pt x="0" y="0"/>
                    </a:lnTo>
                    <a:lnTo>
                      <a:pt x="0" y="526394"/>
                    </a:lnTo>
                    <a:cubicBezTo>
                      <a:pt x="236471" y="429401"/>
                      <a:pt x="436817" y="242078"/>
                      <a:pt x="570422" y="0"/>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16" name="Figura a mano libera 25">
                <a:extLst>
                  <a:ext uri="{FF2B5EF4-FFF2-40B4-BE49-F238E27FC236}">
                    <a16:creationId xmlns:a16="http://schemas.microsoft.com/office/drawing/2014/main" id="{DBC5A83A-305F-40D4-9AB1-AB0972F3FCC0}"/>
                  </a:ext>
                </a:extLst>
              </p:cNvPr>
              <p:cNvSpPr/>
              <p:nvPr/>
            </p:nvSpPr>
            <p:spPr>
              <a:xfrm>
                <a:off x="2424186" y="-290115"/>
                <a:ext cx="746282" cy="503776"/>
              </a:xfrm>
              <a:custGeom>
                <a:avLst/>
                <a:gdLst>
                  <a:gd name="connsiteX0" fmla="*/ 634944 w 746282"/>
                  <a:gd name="connsiteY0" fmla="*/ 0 h 503776"/>
                  <a:gd name="connsiteX1" fmla="*/ 0 w 746282"/>
                  <a:gd name="connsiteY1" fmla="*/ 0 h 503776"/>
                  <a:gd name="connsiteX2" fmla="*/ 0 w 746282"/>
                  <a:gd name="connsiteY2" fmla="*/ 503776 h 503776"/>
                  <a:gd name="connsiteX3" fmla="*/ 746283 w 746282"/>
                  <a:gd name="connsiteY3" fmla="*/ 503776 h 503776"/>
                  <a:gd name="connsiteX4" fmla="*/ 634944 w 746282"/>
                  <a:gd name="connsiteY4" fmla="*/ 0 h 50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282" h="503776">
                    <a:moveTo>
                      <a:pt x="634944" y="0"/>
                    </a:moveTo>
                    <a:lnTo>
                      <a:pt x="0" y="0"/>
                    </a:lnTo>
                    <a:lnTo>
                      <a:pt x="0" y="503776"/>
                    </a:lnTo>
                    <a:lnTo>
                      <a:pt x="746283" y="503776"/>
                    </a:lnTo>
                    <a:cubicBezTo>
                      <a:pt x="738468" y="323898"/>
                      <a:pt x="699238" y="153548"/>
                      <a:pt x="634944" y="0"/>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17" name="Figura a mano libera 26">
                <a:extLst>
                  <a:ext uri="{FF2B5EF4-FFF2-40B4-BE49-F238E27FC236}">
                    <a16:creationId xmlns:a16="http://schemas.microsoft.com/office/drawing/2014/main" id="{CED9FE2A-5ED2-A23D-EF09-DCD22C761216}"/>
                  </a:ext>
                </a:extLst>
              </p:cNvPr>
              <p:cNvSpPr/>
              <p:nvPr/>
            </p:nvSpPr>
            <p:spPr>
              <a:xfrm>
                <a:off x="3203520" y="347294"/>
                <a:ext cx="426935" cy="503766"/>
              </a:xfrm>
              <a:custGeom>
                <a:avLst/>
                <a:gdLst>
                  <a:gd name="connsiteX0" fmla="*/ 0 w 426935"/>
                  <a:gd name="connsiteY0" fmla="*/ 503767 h 503766"/>
                  <a:gd name="connsiteX1" fmla="*/ 294064 w 426935"/>
                  <a:gd name="connsiteY1" fmla="*/ 503767 h 503766"/>
                  <a:gd name="connsiteX2" fmla="*/ 426936 w 426935"/>
                  <a:gd name="connsiteY2" fmla="*/ 0 h 503766"/>
                  <a:gd name="connsiteX3" fmla="*/ 100677 w 426935"/>
                  <a:gd name="connsiteY3" fmla="*/ 0 h 503766"/>
                  <a:gd name="connsiteX4" fmla="*/ 0 w 426935"/>
                  <a:gd name="connsiteY4" fmla="*/ 503767 h 50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935" h="503766">
                    <a:moveTo>
                      <a:pt x="0" y="503767"/>
                    </a:moveTo>
                    <a:lnTo>
                      <a:pt x="294064" y="503767"/>
                    </a:lnTo>
                    <a:cubicBezTo>
                      <a:pt x="370733" y="350847"/>
                      <a:pt x="417616" y="180393"/>
                      <a:pt x="426936" y="0"/>
                    </a:cubicBezTo>
                    <a:lnTo>
                      <a:pt x="100677" y="0"/>
                    </a:lnTo>
                    <a:cubicBezTo>
                      <a:pt x="93728" y="175785"/>
                      <a:pt x="59353" y="345878"/>
                      <a:pt x="0" y="503767"/>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18" name="Figura a mano libera 27">
                <a:extLst>
                  <a:ext uri="{FF2B5EF4-FFF2-40B4-BE49-F238E27FC236}">
                    <a16:creationId xmlns:a16="http://schemas.microsoft.com/office/drawing/2014/main" id="{DF8EA8B0-7DFD-D0B9-5F49-D4771626E419}"/>
                  </a:ext>
                </a:extLst>
              </p:cNvPr>
              <p:cNvSpPr/>
              <p:nvPr/>
            </p:nvSpPr>
            <p:spPr>
              <a:xfrm>
                <a:off x="3203511" y="-290115"/>
                <a:ext cx="426926" cy="503776"/>
              </a:xfrm>
              <a:custGeom>
                <a:avLst/>
                <a:gdLst>
                  <a:gd name="connsiteX0" fmla="*/ 0 w 426926"/>
                  <a:gd name="connsiteY0" fmla="*/ 0 h 503776"/>
                  <a:gd name="connsiteX1" fmla="*/ 100677 w 426926"/>
                  <a:gd name="connsiteY1" fmla="*/ 503776 h 503776"/>
                  <a:gd name="connsiteX2" fmla="*/ 426926 w 426926"/>
                  <a:gd name="connsiteY2" fmla="*/ 503776 h 503776"/>
                  <a:gd name="connsiteX3" fmla="*/ 294054 w 426926"/>
                  <a:gd name="connsiteY3" fmla="*/ 0 h 503776"/>
                  <a:gd name="connsiteX4" fmla="*/ 0 w 426926"/>
                  <a:gd name="connsiteY4" fmla="*/ 0 h 50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926" h="503776">
                    <a:moveTo>
                      <a:pt x="0" y="0"/>
                    </a:moveTo>
                    <a:cubicBezTo>
                      <a:pt x="59363" y="157889"/>
                      <a:pt x="93728" y="328000"/>
                      <a:pt x="100677" y="503776"/>
                    </a:cubicBezTo>
                    <a:lnTo>
                      <a:pt x="426926" y="503776"/>
                    </a:lnTo>
                    <a:cubicBezTo>
                      <a:pt x="417607" y="323374"/>
                      <a:pt x="370733" y="152929"/>
                      <a:pt x="294054" y="0"/>
                    </a:cubicBezTo>
                    <a:lnTo>
                      <a:pt x="0" y="0"/>
                    </a:ln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19" name="Figura a mano libera 28">
                <a:extLst>
                  <a:ext uri="{FF2B5EF4-FFF2-40B4-BE49-F238E27FC236}">
                    <a16:creationId xmlns:a16="http://schemas.microsoft.com/office/drawing/2014/main" id="{1FDB99F6-1CE7-6BAA-F0DF-6500FF2E640E}"/>
                  </a:ext>
                </a:extLst>
              </p:cNvPr>
              <p:cNvSpPr/>
              <p:nvPr/>
            </p:nvSpPr>
            <p:spPr>
              <a:xfrm>
                <a:off x="2424186" y="-950152"/>
                <a:ext cx="570421" cy="526403"/>
              </a:xfrm>
              <a:custGeom>
                <a:avLst/>
                <a:gdLst>
                  <a:gd name="connsiteX0" fmla="*/ 0 w 570421"/>
                  <a:gd name="connsiteY0" fmla="*/ 0 h 526403"/>
                  <a:gd name="connsiteX1" fmla="*/ 0 w 570421"/>
                  <a:gd name="connsiteY1" fmla="*/ 526404 h 526403"/>
                  <a:gd name="connsiteX2" fmla="*/ 570422 w 570421"/>
                  <a:gd name="connsiteY2" fmla="*/ 526404 h 526403"/>
                  <a:gd name="connsiteX3" fmla="*/ 0 w 570421"/>
                  <a:gd name="connsiteY3" fmla="*/ 0 h 526403"/>
                </a:gdLst>
                <a:ahLst/>
                <a:cxnLst>
                  <a:cxn ang="0">
                    <a:pos x="connsiteX0" y="connsiteY0"/>
                  </a:cxn>
                  <a:cxn ang="0">
                    <a:pos x="connsiteX1" y="connsiteY1"/>
                  </a:cxn>
                  <a:cxn ang="0">
                    <a:pos x="connsiteX2" y="connsiteY2"/>
                  </a:cxn>
                  <a:cxn ang="0">
                    <a:pos x="connsiteX3" y="connsiteY3"/>
                  </a:cxn>
                </a:cxnLst>
                <a:rect l="l" t="t" r="r" b="b"/>
                <a:pathLst>
                  <a:path w="570421" h="526403">
                    <a:moveTo>
                      <a:pt x="0" y="0"/>
                    </a:moveTo>
                    <a:lnTo>
                      <a:pt x="0" y="526404"/>
                    </a:lnTo>
                    <a:lnTo>
                      <a:pt x="570422" y="526404"/>
                    </a:lnTo>
                    <a:cubicBezTo>
                      <a:pt x="436807" y="284316"/>
                      <a:pt x="236471" y="97003"/>
                      <a:pt x="0" y="0"/>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0" name="Figura a mano libera 29">
                <a:extLst>
                  <a:ext uri="{FF2B5EF4-FFF2-40B4-BE49-F238E27FC236}">
                    <a16:creationId xmlns:a16="http://schemas.microsoft.com/office/drawing/2014/main" id="{039573DB-74DC-5A88-27A0-49818BD66107}"/>
                  </a:ext>
                </a:extLst>
              </p:cNvPr>
              <p:cNvSpPr/>
              <p:nvPr/>
            </p:nvSpPr>
            <p:spPr>
              <a:xfrm>
                <a:off x="1084283" y="347294"/>
                <a:ext cx="457150" cy="503766"/>
              </a:xfrm>
              <a:custGeom>
                <a:avLst/>
                <a:gdLst>
                  <a:gd name="connsiteX0" fmla="*/ 457150 w 457150"/>
                  <a:gd name="connsiteY0" fmla="*/ 503767 h 503766"/>
                  <a:gd name="connsiteX1" fmla="*/ 356463 w 457150"/>
                  <a:gd name="connsiteY1" fmla="*/ 0 h 503766"/>
                  <a:gd name="connsiteX2" fmla="*/ 0 w 457150"/>
                  <a:gd name="connsiteY2" fmla="*/ 0 h 503766"/>
                  <a:gd name="connsiteX3" fmla="*/ 132872 w 457150"/>
                  <a:gd name="connsiteY3" fmla="*/ 503767 h 503766"/>
                  <a:gd name="connsiteX4" fmla="*/ 457150 w 457150"/>
                  <a:gd name="connsiteY4" fmla="*/ 503767 h 50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50" h="503766">
                    <a:moveTo>
                      <a:pt x="457150" y="503767"/>
                    </a:moveTo>
                    <a:cubicBezTo>
                      <a:pt x="397787" y="345878"/>
                      <a:pt x="363413" y="175776"/>
                      <a:pt x="356463" y="0"/>
                    </a:cubicBezTo>
                    <a:lnTo>
                      <a:pt x="0" y="0"/>
                    </a:lnTo>
                    <a:cubicBezTo>
                      <a:pt x="9320" y="180402"/>
                      <a:pt x="56202" y="350847"/>
                      <a:pt x="132872" y="503767"/>
                    </a:cubicBezTo>
                    <a:lnTo>
                      <a:pt x="457150" y="503767"/>
                    </a:ln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1" name="Figura a mano libera 30">
                <a:extLst>
                  <a:ext uri="{FF2B5EF4-FFF2-40B4-BE49-F238E27FC236}">
                    <a16:creationId xmlns:a16="http://schemas.microsoft.com/office/drawing/2014/main" id="{0BA10EAC-9D69-A4C3-95CE-6B31B77F0353}"/>
                  </a:ext>
                </a:extLst>
              </p:cNvPr>
              <p:cNvSpPr/>
              <p:nvPr/>
            </p:nvSpPr>
            <p:spPr>
              <a:xfrm>
                <a:off x="2710111" y="-944869"/>
                <a:ext cx="709975" cy="521120"/>
              </a:xfrm>
              <a:custGeom>
                <a:avLst/>
                <a:gdLst>
                  <a:gd name="connsiteX0" fmla="*/ 0 w 709975"/>
                  <a:gd name="connsiteY0" fmla="*/ 0 h 521120"/>
                  <a:gd name="connsiteX1" fmla="*/ 232407 w 709975"/>
                  <a:gd name="connsiteY1" fmla="*/ 212359 h 521120"/>
                  <a:gd name="connsiteX2" fmla="*/ 435817 w 709975"/>
                  <a:gd name="connsiteY2" fmla="*/ 521121 h 521120"/>
                  <a:gd name="connsiteX3" fmla="*/ 709976 w 709975"/>
                  <a:gd name="connsiteY3" fmla="*/ 521121 h 521120"/>
                  <a:gd name="connsiteX4" fmla="*/ 0 w 709975"/>
                  <a:gd name="connsiteY4" fmla="*/ 0 h 52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975" h="521120">
                    <a:moveTo>
                      <a:pt x="0" y="0"/>
                    </a:moveTo>
                    <a:cubicBezTo>
                      <a:pt x="83504" y="59230"/>
                      <a:pt x="161497" y="130263"/>
                      <a:pt x="232407" y="212359"/>
                    </a:cubicBezTo>
                    <a:cubicBezTo>
                      <a:pt x="312998" y="305668"/>
                      <a:pt x="381128" y="409486"/>
                      <a:pt x="435817" y="521121"/>
                    </a:cubicBezTo>
                    <a:lnTo>
                      <a:pt x="709976" y="521121"/>
                    </a:lnTo>
                    <a:cubicBezTo>
                      <a:pt x="544624" y="272093"/>
                      <a:pt x="294140" y="84523"/>
                      <a:pt x="0" y="0"/>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2" name="Figura a mano libera 31">
                <a:extLst>
                  <a:ext uri="{FF2B5EF4-FFF2-40B4-BE49-F238E27FC236}">
                    <a16:creationId xmlns:a16="http://schemas.microsoft.com/office/drawing/2014/main" id="{2844CB40-B1E7-979C-850F-2EA2D65E6B0B}"/>
                  </a:ext>
                </a:extLst>
              </p:cNvPr>
              <p:cNvSpPr/>
              <p:nvPr/>
            </p:nvSpPr>
            <p:spPr>
              <a:xfrm>
                <a:off x="1294652" y="-957815"/>
                <a:ext cx="758857" cy="534057"/>
              </a:xfrm>
              <a:custGeom>
                <a:avLst/>
                <a:gdLst>
                  <a:gd name="connsiteX0" fmla="*/ 0 w 758857"/>
                  <a:gd name="connsiteY0" fmla="*/ 534057 h 534057"/>
                  <a:gd name="connsiteX1" fmla="*/ 304364 w 758857"/>
                  <a:gd name="connsiteY1" fmla="*/ 534057 h 534057"/>
                  <a:gd name="connsiteX2" fmla="*/ 507774 w 758857"/>
                  <a:gd name="connsiteY2" fmla="*/ 225296 h 534057"/>
                  <a:gd name="connsiteX3" fmla="*/ 758858 w 758857"/>
                  <a:gd name="connsiteY3" fmla="*/ 0 h 534057"/>
                  <a:gd name="connsiteX4" fmla="*/ 0 w 758857"/>
                  <a:gd name="connsiteY4" fmla="*/ 534057 h 534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57" h="534057">
                    <a:moveTo>
                      <a:pt x="0" y="534057"/>
                    </a:moveTo>
                    <a:lnTo>
                      <a:pt x="304364" y="534057"/>
                    </a:lnTo>
                    <a:cubicBezTo>
                      <a:pt x="359062" y="422423"/>
                      <a:pt x="427183" y="318605"/>
                      <a:pt x="507774" y="225296"/>
                    </a:cubicBezTo>
                    <a:cubicBezTo>
                      <a:pt x="583939" y="137108"/>
                      <a:pt x="668300" y="61733"/>
                      <a:pt x="758858" y="0"/>
                    </a:cubicBezTo>
                    <a:cubicBezTo>
                      <a:pt x="443642" y="77098"/>
                      <a:pt x="174434" y="271360"/>
                      <a:pt x="0" y="534057"/>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3" name="Figura a mano libera 32">
                <a:extLst>
                  <a:ext uri="{FF2B5EF4-FFF2-40B4-BE49-F238E27FC236}">
                    <a16:creationId xmlns:a16="http://schemas.microsoft.com/office/drawing/2014/main" id="{9DFC8AFB-5A07-3E3C-F62F-73894FAC1A48}"/>
                  </a:ext>
                </a:extLst>
              </p:cNvPr>
              <p:cNvSpPr/>
              <p:nvPr/>
            </p:nvSpPr>
            <p:spPr>
              <a:xfrm>
                <a:off x="1750336" y="-937196"/>
                <a:ext cx="540216" cy="513438"/>
              </a:xfrm>
              <a:custGeom>
                <a:avLst/>
                <a:gdLst>
                  <a:gd name="connsiteX0" fmla="*/ 0 w 540216"/>
                  <a:gd name="connsiteY0" fmla="*/ 513438 h 513438"/>
                  <a:gd name="connsiteX1" fmla="*/ 540216 w 540216"/>
                  <a:gd name="connsiteY1" fmla="*/ 513438 h 513438"/>
                  <a:gd name="connsiteX2" fmla="*/ 540216 w 540216"/>
                  <a:gd name="connsiteY2" fmla="*/ 0 h 513438"/>
                  <a:gd name="connsiteX3" fmla="*/ 0 w 540216"/>
                  <a:gd name="connsiteY3" fmla="*/ 513438 h 513438"/>
                </a:gdLst>
                <a:ahLst/>
                <a:cxnLst>
                  <a:cxn ang="0">
                    <a:pos x="connsiteX0" y="connsiteY0"/>
                  </a:cxn>
                  <a:cxn ang="0">
                    <a:pos x="connsiteX1" y="connsiteY1"/>
                  </a:cxn>
                  <a:cxn ang="0">
                    <a:pos x="connsiteX2" y="connsiteY2"/>
                  </a:cxn>
                  <a:cxn ang="0">
                    <a:pos x="connsiteX3" y="connsiteY3"/>
                  </a:cxn>
                </a:cxnLst>
                <a:rect l="l" t="t" r="r" b="b"/>
                <a:pathLst>
                  <a:path w="540216" h="513438">
                    <a:moveTo>
                      <a:pt x="0" y="513438"/>
                    </a:moveTo>
                    <a:lnTo>
                      <a:pt x="540216" y="513438"/>
                    </a:lnTo>
                    <a:lnTo>
                      <a:pt x="540216" y="0"/>
                    </a:lnTo>
                    <a:cubicBezTo>
                      <a:pt x="316901" y="100201"/>
                      <a:pt x="127874" y="281746"/>
                      <a:pt x="0" y="513438"/>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4" name="Figura a mano libera 33">
                <a:extLst>
                  <a:ext uri="{FF2B5EF4-FFF2-40B4-BE49-F238E27FC236}">
                    <a16:creationId xmlns:a16="http://schemas.microsoft.com/office/drawing/2014/main" id="{58D18620-6E76-8F25-9173-1473FE4F9467}"/>
                  </a:ext>
                </a:extLst>
              </p:cNvPr>
              <p:cNvSpPr/>
              <p:nvPr/>
            </p:nvSpPr>
            <p:spPr>
              <a:xfrm>
                <a:off x="2710130" y="984703"/>
                <a:ext cx="709956" cy="521111"/>
              </a:xfrm>
              <a:custGeom>
                <a:avLst/>
                <a:gdLst>
                  <a:gd name="connsiteX0" fmla="*/ 709957 w 709956"/>
                  <a:gd name="connsiteY0" fmla="*/ 0 h 521111"/>
                  <a:gd name="connsiteX1" fmla="*/ 435798 w 709956"/>
                  <a:gd name="connsiteY1" fmla="*/ 0 h 521111"/>
                  <a:gd name="connsiteX2" fmla="*/ 232388 w 709956"/>
                  <a:gd name="connsiteY2" fmla="*/ 308762 h 521111"/>
                  <a:gd name="connsiteX3" fmla="*/ 0 w 709956"/>
                  <a:gd name="connsiteY3" fmla="*/ 521111 h 521111"/>
                  <a:gd name="connsiteX4" fmla="*/ 709957 w 709956"/>
                  <a:gd name="connsiteY4" fmla="*/ 0 h 521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956" h="521111">
                    <a:moveTo>
                      <a:pt x="709957" y="0"/>
                    </a:moveTo>
                    <a:lnTo>
                      <a:pt x="435798" y="0"/>
                    </a:lnTo>
                    <a:cubicBezTo>
                      <a:pt x="381100" y="111634"/>
                      <a:pt x="312979" y="215453"/>
                      <a:pt x="232388" y="308762"/>
                    </a:cubicBezTo>
                    <a:cubicBezTo>
                      <a:pt x="161487" y="390857"/>
                      <a:pt x="83495" y="461881"/>
                      <a:pt x="0" y="521111"/>
                    </a:cubicBezTo>
                    <a:cubicBezTo>
                      <a:pt x="294130" y="436588"/>
                      <a:pt x="544605" y="249018"/>
                      <a:pt x="709957" y="0"/>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5" name="Figura a mano libera 34">
                <a:extLst>
                  <a:ext uri="{FF2B5EF4-FFF2-40B4-BE49-F238E27FC236}">
                    <a16:creationId xmlns:a16="http://schemas.microsoft.com/office/drawing/2014/main" id="{0728B27B-8387-E51B-2F20-9CBC30FEB1CF}"/>
                  </a:ext>
                </a:extLst>
              </p:cNvPr>
              <p:cNvSpPr/>
              <p:nvPr/>
            </p:nvSpPr>
            <p:spPr>
              <a:xfrm>
                <a:off x="1750336" y="984703"/>
                <a:ext cx="540216" cy="513438"/>
              </a:xfrm>
              <a:custGeom>
                <a:avLst/>
                <a:gdLst>
                  <a:gd name="connsiteX0" fmla="*/ 540216 w 540216"/>
                  <a:gd name="connsiteY0" fmla="*/ 513438 h 513438"/>
                  <a:gd name="connsiteX1" fmla="*/ 540216 w 540216"/>
                  <a:gd name="connsiteY1" fmla="*/ 0 h 513438"/>
                  <a:gd name="connsiteX2" fmla="*/ 0 w 540216"/>
                  <a:gd name="connsiteY2" fmla="*/ 0 h 513438"/>
                  <a:gd name="connsiteX3" fmla="*/ 540216 w 540216"/>
                  <a:gd name="connsiteY3" fmla="*/ 513438 h 513438"/>
                </a:gdLst>
                <a:ahLst/>
                <a:cxnLst>
                  <a:cxn ang="0">
                    <a:pos x="connsiteX0" y="connsiteY0"/>
                  </a:cxn>
                  <a:cxn ang="0">
                    <a:pos x="connsiteX1" y="connsiteY1"/>
                  </a:cxn>
                  <a:cxn ang="0">
                    <a:pos x="connsiteX2" y="connsiteY2"/>
                  </a:cxn>
                  <a:cxn ang="0">
                    <a:pos x="connsiteX3" y="connsiteY3"/>
                  </a:cxn>
                </a:cxnLst>
                <a:rect l="l" t="t" r="r" b="b"/>
                <a:pathLst>
                  <a:path w="540216" h="513438">
                    <a:moveTo>
                      <a:pt x="540216" y="513438"/>
                    </a:moveTo>
                    <a:lnTo>
                      <a:pt x="540216" y="0"/>
                    </a:lnTo>
                    <a:lnTo>
                      <a:pt x="0" y="0"/>
                    </a:lnTo>
                    <a:cubicBezTo>
                      <a:pt x="127874" y="231702"/>
                      <a:pt x="316901" y="413247"/>
                      <a:pt x="540216" y="513438"/>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6" name="Figura a mano libera 35">
                <a:extLst>
                  <a:ext uri="{FF2B5EF4-FFF2-40B4-BE49-F238E27FC236}">
                    <a16:creationId xmlns:a16="http://schemas.microsoft.com/office/drawing/2014/main" id="{3FB341E3-BA07-11B8-A009-E984EF23B357}"/>
                  </a:ext>
                </a:extLst>
              </p:cNvPr>
              <p:cNvSpPr/>
              <p:nvPr/>
            </p:nvSpPr>
            <p:spPr>
              <a:xfrm>
                <a:off x="1574475" y="347294"/>
                <a:ext cx="716077" cy="503766"/>
              </a:xfrm>
              <a:custGeom>
                <a:avLst/>
                <a:gdLst>
                  <a:gd name="connsiteX0" fmla="*/ 111339 w 716077"/>
                  <a:gd name="connsiteY0" fmla="*/ 503767 h 503766"/>
                  <a:gd name="connsiteX1" fmla="*/ 716078 w 716077"/>
                  <a:gd name="connsiteY1" fmla="*/ 503767 h 503766"/>
                  <a:gd name="connsiteX2" fmla="*/ 716078 w 716077"/>
                  <a:gd name="connsiteY2" fmla="*/ 0 h 503766"/>
                  <a:gd name="connsiteX3" fmla="*/ 0 w 716077"/>
                  <a:gd name="connsiteY3" fmla="*/ 0 h 503766"/>
                  <a:gd name="connsiteX4" fmla="*/ 111339 w 716077"/>
                  <a:gd name="connsiteY4" fmla="*/ 503767 h 50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077" h="503766">
                    <a:moveTo>
                      <a:pt x="111339" y="503767"/>
                    </a:moveTo>
                    <a:lnTo>
                      <a:pt x="716078" y="503767"/>
                    </a:lnTo>
                    <a:lnTo>
                      <a:pt x="716078" y="0"/>
                    </a:lnTo>
                    <a:lnTo>
                      <a:pt x="0" y="0"/>
                    </a:lnTo>
                    <a:cubicBezTo>
                      <a:pt x="7815" y="179879"/>
                      <a:pt x="47045" y="350228"/>
                      <a:pt x="111339" y="503767"/>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7" name="Figura a mano libera 37">
                <a:extLst>
                  <a:ext uri="{FF2B5EF4-FFF2-40B4-BE49-F238E27FC236}">
                    <a16:creationId xmlns:a16="http://schemas.microsoft.com/office/drawing/2014/main" id="{66CAD832-3CCA-036E-B681-8FC51C9613C1}"/>
                  </a:ext>
                </a:extLst>
              </p:cNvPr>
              <p:cNvSpPr/>
              <p:nvPr/>
            </p:nvSpPr>
            <p:spPr>
              <a:xfrm>
                <a:off x="1294642" y="984703"/>
                <a:ext cx="758867" cy="534057"/>
              </a:xfrm>
              <a:custGeom>
                <a:avLst/>
                <a:gdLst>
                  <a:gd name="connsiteX0" fmla="*/ 758868 w 758867"/>
                  <a:gd name="connsiteY0" fmla="*/ 534057 h 534057"/>
                  <a:gd name="connsiteX1" fmla="*/ 507784 w 758867"/>
                  <a:gd name="connsiteY1" fmla="*/ 308752 h 534057"/>
                  <a:gd name="connsiteX2" fmla="*/ 304373 w 758867"/>
                  <a:gd name="connsiteY2" fmla="*/ 0 h 534057"/>
                  <a:gd name="connsiteX3" fmla="*/ 0 w 758867"/>
                  <a:gd name="connsiteY3" fmla="*/ 0 h 534057"/>
                  <a:gd name="connsiteX4" fmla="*/ 758868 w 758867"/>
                  <a:gd name="connsiteY4" fmla="*/ 534057 h 534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67" h="534057">
                    <a:moveTo>
                      <a:pt x="758868" y="534057"/>
                    </a:moveTo>
                    <a:cubicBezTo>
                      <a:pt x="668300" y="472315"/>
                      <a:pt x="583949" y="396940"/>
                      <a:pt x="507784" y="308752"/>
                    </a:cubicBezTo>
                    <a:cubicBezTo>
                      <a:pt x="427193" y="215453"/>
                      <a:pt x="359062" y="111625"/>
                      <a:pt x="304373" y="0"/>
                    </a:cubicBezTo>
                    <a:lnTo>
                      <a:pt x="0" y="0"/>
                    </a:lnTo>
                    <a:cubicBezTo>
                      <a:pt x="174443" y="262697"/>
                      <a:pt x="443652" y="456960"/>
                      <a:pt x="758868" y="534057"/>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8" name="Figura a mano libera 38">
                <a:extLst>
                  <a:ext uri="{FF2B5EF4-FFF2-40B4-BE49-F238E27FC236}">
                    <a16:creationId xmlns:a16="http://schemas.microsoft.com/office/drawing/2014/main" id="{7979B4A4-68E9-F298-6CE1-7A6C9B61CE9F}"/>
                  </a:ext>
                </a:extLst>
              </p:cNvPr>
              <p:cNvSpPr/>
              <p:nvPr/>
            </p:nvSpPr>
            <p:spPr>
              <a:xfrm>
                <a:off x="1084292" y="-290115"/>
                <a:ext cx="457140" cy="503776"/>
              </a:xfrm>
              <a:custGeom>
                <a:avLst/>
                <a:gdLst>
                  <a:gd name="connsiteX0" fmla="*/ 457141 w 457140"/>
                  <a:gd name="connsiteY0" fmla="*/ 0 h 503776"/>
                  <a:gd name="connsiteX1" fmla="*/ 132872 w 457140"/>
                  <a:gd name="connsiteY1" fmla="*/ 0 h 503776"/>
                  <a:gd name="connsiteX2" fmla="*/ 0 w 457140"/>
                  <a:gd name="connsiteY2" fmla="*/ 503776 h 503776"/>
                  <a:gd name="connsiteX3" fmla="*/ 356464 w 457140"/>
                  <a:gd name="connsiteY3" fmla="*/ 503776 h 503776"/>
                  <a:gd name="connsiteX4" fmla="*/ 457141 w 457140"/>
                  <a:gd name="connsiteY4" fmla="*/ 0 h 50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40" h="503776">
                    <a:moveTo>
                      <a:pt x="457141" y="0"/>
                    </a:moveTo>
                    <a:lnTo>
                      <a:pt x="132872" y="0"/>
                    </a:lnTo>
                    <a:cubicBezTo>
                      <a:pt x="56193" y="152920"/>
                      <a:pt x="9320" y="323374"/>
                      <a:pt x="0" y="503776"/>
                    </a:cubicBezTo>
                    <a:lnTo>
                      <a:pt x="356464" y="503776"/>
                    </a:lnTo>
                    <a:cubicBezTo>
                      <a:pt x="363403" y="327991"/>
                      <a:pt x="397768" y="157879"/>
                      <a:pt x="457141" y="0"/>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9" name="Figura a mano libera 39">
                <a:extLst>
                  <a:ext uri="{FF2B5EF4-FFF2-40B4-BE49-F238E27FC236}">
                    <a16:creationId xmlns:a16="http://schemas.microsoft.com/office/drawing/2014/main" id="{6CDCBFA9-FDAB-1CC4-66BA-0B800EB4896F}"/>
                  </a:ext>
                </a:extLst>
              </p:cNvPr>
              <p:cNvSpPr/>
              <p:nvPr/>
            </p:nvSpPr>
            <p:spPr>
              <a:xfrm>
                <a:off x="1574484" y="-290115"/>
                <a:ext cx="716077" cy="503776"/>
              </a:xfrm>
              <a:custGeom>
                <a:avLst/>
                <a:gdLst>
                  <a:gd name="connsiteX0" fmla="*/ 716068 w 716077"/>
                  <a:gd name="connsiteY0" fmla="*/ 0 h 503776"/>
                  <a:gd name="connsiteX1" fmla="*/ 111329 w 716077"/>
                  <a:gd name="connsiteY1" fmla="*/ 0 h 503776"/>
                  <a:gd name="connsiteX2" fmla="*/ 0 w 716077"/>
                  <a:gd name="connsiteY2" fmla="*/ 503776 h 503776"/>
                  <a:gd name="connsiteX3" fmla="*/ 716078 w 716077"/>
                  <a:gd name="connsiteY3" fmla="*/ 503776 h 503776"/>
                  <a:gd name="connsiteX4" fmla="*/ 716078 w 716077"/>
                  <a:gd name="connsiteY4" fmla="*/ 0 h 50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077" h="503776">
                    <a:moveTo>
                      <a:pt x="716068" y="0"/>
                    </a:moveTo>
                    <a:lnTo>
                      <a:pt x="111329" y="0"/>
                    </a:lnTo>
                    <a:cubicBezTo>
                      <a:pt x="47045" y="153557"/>
                      <a:pt x="7806" y="323898"/>
                      <a:pt x="0" y="503776"/>
                    </a:cubicBezTo>
                    <a:lnTo>
                      <a:pt x="716078" y="503776"/>
                    </a:lnTo>
                    <a:lnTo>
                      <a:pt x="716078" y="0"/>
                    </a:ln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grpSp>
        <p:grpSp>
          <p:nvGrpSpPr>
            <p:cNvPr id="6" name="Elemento grafico 10">
              <a:extLst>
                <a:ext uri="{FF2B5EF4-FFF2-40B4-BE49-F238E27FC236}">
                  <a16:creationId xmlns:a16="http://schemas.microsoft.com/office/drawing/2014/main" id="{85255E4D-22BC-DA67-6C5A-9565FB932363}"/>
                </a:ext>
              </a:extLst>
            </p:cNvPr>
            <p:cNvGrpSpPr/>
            <p:nvPr/>
          </p:nvGrpSpPr>
          <p:grpSpPr>
            <a:xfrm>
              <a:off x="2966402" y="-955013"/>
              <a:ext cx="2817339" cy="4122736"/>
              <a:chOff x="2966402" y="-955013"/>
              <a:chExt cx="2817339" cy="4122736"/>
            </a:xfrm>
            <a:solidFill>
              <a:srgbClr val="D7D92F"/>
            </a:solidFill>
          </p:grpSpPr>
          <p:sp>
            <p:nvSpPr>
              <p:cNvPr id="11" name="Figura a mano libera 21">
                <a:extLst>
                  <a:ext uri="{FF2B5EF4-FFF2-40B4-BE49-F238E27FC236}">
                    <a16:creationId xmlns:a16="http://schemas.microsoft.com/office/drawing/2014/main" id="{44777BAF-6BA1-7D75-FBD6-CA25EEDC42CD}"/>
                  </a:ext>
                </a:extLst>
              </p:cNvPr>
              <p:cNvSpPr/>
              <p:nvPr/>
            </p:nvSpPr>
            <p:spPr>
              <a:xfrm>
                <a:off x="2966402" y="1296920"/>
                <a:ext cx="1878205" cy="1870801"/>
              </a:xfrm>
              <a:custGeom>
                <a:avLst/>
                <a:gdLst>
                  <a:gd name="connsiteX0" fmla="*/ 1878205 w 1878205"/>
                  <a:gd name="connsiteY0" fmla="*/ 317053 h 1870801"/>
                  <a:gd name="connsiteX1" fmla="*/ 1878205 w 1878205"/>
                  <a:gd name="connsiteY1" fmla="*/ 102733 h 1870801"/>
                  <a:gd name="connsiteX2" fmla="*/ 1877929 w 1878205"/>
                  <a:gd name="connsiteY2" fmla="*/ 96393 h 1870801"/>
                  <a:gd name="connsiteX3" fmla="*/ 1877929 w 1878205"/>
                  <a:gd name="connsiteY3" fmla="*/ 79239 h 1870801"/>
                  <a:gd name="connsiteX4" fmla="*/ 1872494 w 1878205"/>
                  <a:gd name="connsiteY4" fmla="*/ 45636 h 1870801"/>
                  <a:gd name="connsiteX5" fmla="*/ 1861889 w 1878205"/>
                  <a:gd name="connsiteY5" fmla="*/ 12823 h 1870801"/>
                  <a:gd name="connsiteX6" fmla="*/ 1850580 w 1878205"/>
                  <a:gd name="connsiteY6" fmla="*/ 7606 h 1870801"/>
                  <a:gd name="connsiteX7" fmla="*/ 1849895 w 1878205"/>
                  <a:gd name="connsiteY7" fmla="*/ 7016 h 1870801"/>
                  <a:gd name="connsiteX8" fmla="*/ 1844602 w 1878205"/>
                  <a:gd name="connsiteY8" fmla="*/ 5997 h 1870801"/>
                  <a:gd name="connsiteX9" fmla="*/ 1798766 w 1878205"/>
                  <a:gd name="connsiteY9" fmla="*/ 86 h 1870801"/>
                  <a:gd name="connsiteX10" fmla="*/ 1778080 w 1878205"/>
                  <a:gd name="connsiteY10" fmla="*/ 86 h 1870801"/>
                  <a:gd name="connsiteX11" fmla="*/ 1775472 w 1878205"/>
                  <a:gd name="connsiteY11" fmla="*/ 0 h 1870801"/>
                  <a:gd name="connsiteX12" fmla="*/ 1561162 w 1878205"/>
                  <a:gd name="connsiteY12" fmla="*/ 0 h 1870801"/>
                  <a:gd name="connsiteX13" fmla="*/ 1557887 w 1878205"/>
                  <a:gd name="connsiteY13" fmla="*/ 133 h 1870801"/>
                  <a:gd name="connsiteX14" fmla="*/ 444051 w 1878205"/>
                  <a:gd name="connsiteY14" fmla="*/ 190 h 1870801"/>
                  <a:gd name="connsiteX15" fmla="*/ 371913 w 1878205"/>
                  <a:gd name="connsiteY15" fmla="*/ 28044 h 1870801"/>
                  <a:gd name="connsiteX16" fmla="*/ 364440 w 1878205"/>
                  <a:gd name="connsiteY16" fmla="*/ 102686 h 1870801"/>
                  <a:gd name="connsiteX17" fmla="*/ 364440 w 1878205"/>
                  <a:gd name="connsiteY17" fmla="*/ 316948 h 1870801"/>
                  <a:gd name="connsiteX18" fmla="*/ 381042 w 1878205"/>
                  <a:gd name="connsiteY18" fmla="*/ 406755 h 1870801"/>
                  <a:gd name="connsiteX19" fmla="*/ 444051 w 1878205"/>
                  <a:gd name="connsiteY19" fmla="*/ 419625 h 1870801"/>
                  <a:gd name="connsiteX20" fmla="*/ 1153846 w 1878205"/>
                  <a:gd name="connsiteY20" fmla="*/ 419625 h 1870801"/>
                  <a:gd name="connsiteX21" fmla="*/ 41104 w 1878205"/>
                  <a:gd name="connsiteY21" fmla="*/ 1532252 h 1870801"/>
                  <a:gd name="connsiteX22" fmla="*/ 989 w 1878205"/>
                  <a:gd name="connsiteY22" fmla="*/ 1612015 h 1870801"/>
                  <a:gd name="connsiteX23" fmla="*/ 45749 w 1878205"/>
                  <a:gd name="connsiteY23" fmla="*/ 1672511 h 1870801"/>
                  <a:gd name="connsiteX24" fmla="*/ 197622 w 1878205"/>
                  <a:gd name="connsiteY24" fmla="*/ 1824136 h 1870801"/>
                  <a:gd name="connsiteX25" fmla="*/ 278318 w 1878205"/>
                  <a:gd name="connsiteY25" fmla="*/ 1870343 h 1870801"/>
                  <a:gd name="connsiteX26" fmla="*/ 337509 w 1878205"/>
                  <a:gd name="connsiteY26" fmla="*/ 1828848 h 1870801"/>
                  <a:gd name="connsiteX27" fmla="*/ 1458685 w 1878205"/>
                  <a:gd name="connsiteY27" fmla="*/ 707463 h 1870801"/>
                  <a:gd name="connsiteX28" fmla="*/ 1458809 w 1878205"/>
                  <a:gd name="connsiteY28" fmla="*/ 1433993 h 1870801"/>
                  <a:gd name="connsiteX29" fmla="*/ 1486730 w 1878205"/>
                  <a:gd name="connsiteY29" fmla="*/ 1506198 h 1870801"/>
                  <a:gd name="connsiteX30" fmla="*/ 1561295 w 1878205"/>
                  <a:gd name="connsiteY30" fmla="*/ 1513747 h 1870801"/>
                  <a:gd name="connsiteX31" fmla="*/ 1775482 w 1878205"/>
                  <a:gd name="connsiteY31" fmla="*/ 1513747 h 1870801"/>
                  <a:gd name="connsiteX32" fmla="*/ 1865278 w 1878205"/>
                  <a:gd name="connsiteY32" fmla="*/ 1497088 h 1870801"/>
                  <a:gd name="connsiteX33" fmla="*/ 1877948 w 1878205"/>
                  <a:gd name="connsiteY33" fmla="*/ 1433993 h 1870801"/>
                  <a:gd name="connsiteX34" fmla="*/ 1877948 w 1878205"/>
                  <a:gd name="connsiteY34" fmla="*/ 325916 h 1870801"/>
                  <a:gd name="connsiteX35" fmla="*/ 1878205 w 1878205"/>
                  <a:gd name="connsiteY35" fmla="*/ 317053 h 187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8205" h="1870801">
                    <a:moveTo>
                      <a:pt x="1878205" y="317053"/>
                    </a:moveTo>
                    <a:lnTo>
                      <a:pt x="1878205" y="102733"/>
                    </a:lnTo>
                    <a:cubicBezTo>
                      <a:pt x="1878205" y="100906"/>
                      <a:pt x="1878072" y="98469"/>
                      <a:pt x="1877929" y="96393"/>
                    </a:cubicBezTo>
                    <a:lnTo>
                      <a:pt x="1877929" y="79239"/>
                    </a:lnTo>
                    <a:cubicBezTo>
                      <a:pt x="1877929" y="69454"/>
                      <a:pt x="1875635" y="57354"/>
                      <a:pt x="1872494" y="45636"/>
                    </a:cubicBezTo>
                    <a:cubicBezTo>
                      <a:pt x="1869628" y="29453"/>
                      <a:pt x="1865963" y="15840"/>
                      <a:pt x="1861889" y="12823"/>
                    </a:cubicBezTo>
                    <a:cubicBezTo>
                      <a:pt x="1859443" y="10938"/>
                      <a:pt x="1855483" y="9167"/>
                      <a:pt x="1850580" y="7606"/>
                    </a:cubicBezTo>
                    <a:cubicBezTo>
                      <a:pt x="1850333" y="7539"/>
                      <a:pt x="1850190" y="7054"/>
                      <a:pt x="1849895" y="7016"/>
                    </a:cubicBezTo>
                    <a:cubicBezTo>
                      <a:pt x="1848552" y="6673"/>
                      <a:pt x="1846230" y="6330"/>
                      <a:pt x="1844602" y="5997"/>
                    </a:cubicBezTo>
                    <a:cubicBezTo>
                      <a:pt x="1831684" y="2504"/>
                      <a:pt x="1814920" y="133"/>
                      <a:pt x="1798766" y="86"/>
                    </a:cubicBezTo>
                    <a:lnTo>
                      <a:pt x="1778080" y="86"/>
                    </a:lnTo>
                    <a:cubicBezTo>
                      <a:pt x="1777243" y="86"/>
                      <a:pt x="1776310" y="0"/>
                      <a:pt x="1775472" y="0"/>
                    </a:cubicBezTo>
                    <a:lnTo>
                      <a:pt x="1561162" y="0"/>
                    </a:lnTo>
                    <a:cubicBezTo>
                      <a:pt x="1560181" y="0"/>
                      <a:pt x="1558982" y="86"/>
                      <a:pt x="1557887" y="133"/>
                    </a:cubicBezTo>
                    <a:lnTo>
                      <a:pt x="444051" y="190"/>
                    </a:lnTo>
                    <a:cubicBezTo>
                      <a:pt x="418472" y="190"/>
                      <a:pt x="376158" y="12823"/>
                      <a:pt x="371913" y="28044"/>
                    </a:cubicBezTo>
                    <a:cubicBezTo>
                      <a:pt x="367857" y="43599"/>
                      <a:pt x="364583" y="77145"/>
                      <a:pt x="364440" y="102686"/>
                    </a:cubicBezTo>
                    <a:lnTo>
                      <a:pt x="364440" y="316948"/>
                    </a:lnTo>
                    <a:cubicBezTo>
                      <a:pt x="364440" y="342537"/>
                      <a:pt x="371913" y="400129"/>
                      <a:pt x="381042" y="406755"/>
                    </a:cubicBezTo>
                    <a:cubicBezTo>
                      <a:pt x="390161" y="413875"/>
                      <a:pt x="418472" y="419625"/>
                      <a:pt x="444051" y="419625"/>
                    </a:cubicBezTo>
                    <a:lnTo>
                      <a:pt x="1153846" y="419625"/>
                    </a:lnTo>
                    <a:lnTo>
                      <a:pt x="41104" y="1532252"/>
                    </a:lnTo>
                    <a:cubicBezTo>
                      <a:pt x="23017" y="1550453"/>
                      <a:pt x="-5694" y="1596965"/>
                      <a:pt x="989" y="1612015"/>
                    </a:cubicBezTo>
                    <a:cubicBezTo>
                      <a:pt x="7510" y="1627284"/>
                      <a:pt x="27786" y="1654396"/>
                      <a:pt x="45749" y="1672511"/>
                    </a:cubicBezTo>
                    <a:lnTo>
                      <a:pt x="197622" y="1824136"/>
                    </a:lnTo>
                    <a:cubicBezTo>
                      <a:pt x="215594" y="1842280"/>
                      <a:pt x="264039" y="1875055"/>
                      <a:pt x="278318" y="1870343"/>
                    </a:cubicBezTo>
                    <a:cubicBezTo>
                      <a:pt x="292749" y="1865707"/>
                      <a:pt x="319546" y="1846907"/>
                      <a:pt x="337509" y="1828848"/>
                    </a:cubicBezTo>
                    <a:lnTo>
                      <a:pt x="1458685" y="707463"/>
                    </a:lnTo>
                    <a:lnTo>
                      <a:pt x="1458809" y="1433993"/>
                    </a:lnTo>
                    <a:cubicBezTo>
                      <a:pt x="1458809" y="1459819"/>
                      <a:pt x="1471327" y="1502114"/>
                      <a:pt x="1486730" y="1506198"/>
                    </a:cubicBezTo>
                    <a:cubicBezTo>
                      <a:pt x="1501837" y="1510348"/>
                      <a:pt x="1535707" y="1513747"/>
                      <a:pt x="1561295" y="1513747"/>
                    </a:cubicBezTo>
                    <a:lnTo>
                      <a:pt x="1775482" y="1513747"/>
                    </a:lnTo>
                    <a:cubicBezTo>
                      <a:pt x="1801213" y="1513747"/>
                      <a:pt x="1858624" y="1506093"/>
                      <a:pt x="1865278" y="1497088"/>
                    </a:cubicBezTo>
                    <a:cubicBezTo>
                      <a:pt x="1872513" y="1488063"/>
                      <a:pt x="1878101" y="1459791"/>
                      <a:pt x="1877948" y="1433993"/>
                    </a:cubicBezTo>
                    <a:lnTo>
                      <a:pt x="1877948" y="325916"/>
                    </a:lnTo>
                    <a:cubicBezTo>
                      <a:pt x="1878072" y="322965"/>
                      <a:pt x="1878205" y="319861"/>
                      <a:pt x="1878205" y="317053"/>
                    </a:cubicBezTo>
                    <a:close/>
                  </a:path>
                </a:pathLst>
              </a:custGeom>
              <a:solidFill>
                <a:srgbClr val="D7D92F"/>
              </a:solidFill>
              <a:ln w="9508" cap="flat">
                <a:noFill/>
                <a:prstDash val="solid"/>
                <a:miter/>
              </a:ln>
            </p:spPr>
            <p:txBody>
              <a:bodyPr rtlCol="0" anchor="ctr"/>
              <a:lstStyle/>
              <a:p>
                <a:endParaRPr lang="it-IT" sz="2400">
                  <a:solidFill>
                    <a:srgbClr val="000000"/>
                  </a:solidFill>
                </a:endParaRPr>
              </a:p>
            </p:txBody>
          </p:sp>
          <p:sp>
            <p:nvSpPr>
              <p:cNvPr id="12" name="Figura a mano libera 22">
                <a:extLst>
                  <a:ext uri="{FF2B5EF4-FFF2-40B4-BE49-F238E27FC236}">
                    <a16:creationId xmlns:a16="http://schemas.microsoft.com/office/drawing/2014/main" id="{5E7F58C4-9C87-75CE-0711-755C3E387ADF}"/>
                  </a:ext>
                </a:extLst>
              </p:cNvPr>
              <p:cNvSpPr/>
              <p:nvPr/>
            </p:nvSpPr>
            <p:spPr>
              <a:xfrm>
                <a:off x="3905490" y="-955013"/>
                <a:ext cx="1878251" cy="1870854"/>
              </a:xfrm>
              <a:custGeom>
                <a:avLst/>
                <a:gdLst>
                  <a:gd name="connsiteX0" fmla="*/ 0 w 1878251"/>
                  <a:gd name="connsiteY0" fmla="*/ 1553677 h 1870854"/>
                  <a:gd name="connsiteX1" fmla="*/ 162 w 1878251"/>
                  <a:gd name="connsiteY1" fmla="*/ 1768073 h 1870854"/>
                  <a:gd name="connsiteX2" fmla="*/ 295 w 1878251"/>
                  <a:gd name="connsiteY2" fmla="*/ 1774404 h 1870854"/>
                  <a:gd name="connsiteX3" fmla="*/ 295 w 1878251"/>
                  <a:gd name="connsiteY3" fmla="*/ 1791500 h 1870854"/>
                  <a:gd name="connsiteX4" fmla="*/ 5721 w 1878251"/>
                  <a:gd name="connsiteY4" fmla="*/ 1825151 h 1870854"/>
                  <a:gd name="connsiteX5" fmla="*/ 16354 w 1878251"/>
                  <a:gd name="connsiteY5" fmla="*/ 1857917 h 1870854"/>
                  <a:gd name="connsiteX6" fmla="*/ 27654 w 1878251"/>
                  <a:gd name="connsiteY6" fmla="*/ 1863191 h 1870854"/>
                  <a:gd name="connsiteX7" fmla="*/ 28339 w 1878251"/>
                  <a:gd name="connsiteY7" fmla="*/ 1863753 h 1870854"/>
                  <a:gd name="connsiteX8" fmla="*/ 33775 w 1878251"/>
                  <a:gd name="connsiteY8" fmla="*/ 1864752 h 1870854"/>
                  <a:gd name="connsiteX9" fmla="*/ 79630 w 1878251"/>
                  <a:gd name="connsiteY9" fmla="*/ 1870740 h 1870854"/>
                  <a:gd name="connsiteX10" fmla="*/ 100163 w 1878251"/>
                  <a:gd name="connsiteY10" fmla="*/ 1870740 h 1870854"/>
                  <a:gd name="connsiteX11" fmla="*/ 102876 w 1878251"/>
                  <a:gd name="connsiteY11" fmla="*/ 1870854 h 1870854"/>
                  <a:gd name="connsiteX12" fmla="*/ 317044 w 1878251"/>
                  <a:gd name="connsiteY12" fmla="*/ 1870854 h 1870854"/>
                  <a:gd name="connsiteX13" fmla="*/ 320337 w 1878251"/>
                  <a:gd name="connsiteY13" fmla="*/ 1870730 h 1870854"/>
                  <a:gd name="connsiteX14" fmla="*/ 1434298 w 1878251"/>
                  <a:gd name="connsiteY14" fmla="*/ 1870559 h 1870854"/>
                  <a:gd name="connsiteX15" fmla="*/ 1506436 w 1878251"/>
                  <a:gd name="connsiteY15" fmla="*/ 1842658 h 1870854"/>
                  <a:gd name="connsiteX16" fmla="*/ 1513785 w 1878251"/>
                  <a:gd name="connsiteY16" fmla="*/ 1768064 h 1870854"/>
                  <a:gd name="connsiteX17" fmla="*/ 1513785 w 1878251"/>
                  <a:gd name="connsiteY17" fmla="*/ 1553801 h 1870854"/>
                  <a:gd name="connsiteX18" fmla="*/ 1497316 w 1878251"/>
                  <a:gd name="connsiteY18" fmla="*/ 1464062 h 1870854"/>
                  <a:gd name="connsiteX19" fmla="*/ 1434164 w 1878251"/>
                  <a:gd name="connsiteY19" fmla="*/ 1451210 h 1870854"/>
                  <a:gd name="connsiteX20" fmla="*/ 724360 w 1878251"/>
                  <a:gd name="connsiteY20" fmla="*/ 1451210 h 1870854"/>
                  <a:gd name="connsiteX21" fmla="*/ 1837130 w 1878251"/>
                  <a:gd name="connsiteY21" fmla="*/ 338507 h 1870854"/>
                  <a:gd name="connsiteX22" fmla="*/ 1877264 w 1878251"/>
                  <a:gd name="connsiteY22" fmla="*/ 258753 h 1870854"/>
                  <a:gd name="connsiteX23" fmla="*/ 1832608 w 1878251"/>
                  <a:gd name="connsiteY23" fmla="*/ 198276 h 1870854"/>
                  <a:gd name="connsiteX24" fmla="*/ 1680631 w 1878251"/>
                  <a:gd name="connsiteY24" fmla="*/ 46632 h 1870854"/>
                  <a:gd name="connsiteX25" fmla="*/ 1599916 w 1878251"/>
                  <a:gd name="connsiteY25" fmla="*/ 473 h 1870854"/>
                  <a:gd name="connsiteX26" fmla="*/ 1540734 w 1878251"/>
                  <a:gd name="connsiteY26" fmla="*/ 41882 h 1870854"/>
                  <a:gd name="connsiteX27" fmla="*/ 419520 w 1878251"/>
                  <a:gd name="connsiteY27" fmla="*/ 1163287 h 1870854"/>
                  <a:gd name="connsiteX28" fmla="*/ 419425 w 1878251"/>
                  <a:gd name="connsiteY28" fmla="*/ 436737 h 1870854"/>
                  <a:gd name="connsiteX29" fmla="*/ 391495 w 1878251"/>
                  <a:gd name="connsiteY29" fmla="*/ 364542 h 1870854"/>
                  <a:gd name="connsiteX30" fmla="*/ 317044 w 1878251"/>
                  <a:gd name="connsiteY30" fmla="*/ 356993 h 1870854"/>
                  <a:gd name="connsiteX31" fmla="*/ 102752 w 1878251"/>
                  <a:gd name="connsiteY31" fmla="*/ 356993 h 1870854"/>
                  <a:gd name="connsiteX32" fmla="*/ 12946 w 1878251"/>
                  <a:gd name="connsiteY32" fmla="*/ 373757 h 1870854"/>
                  <a:gd name="connsiteX33" fmla="*/ 286 w 1878251"/>
                  <a:gd name="connsiteY33" fmla="*/ 436737 h 1870854"/>
                  <a:gd name="connsiteX34" fmla="*/ 286 w 1878251"/>
                  <a:gd name="connsiteY34" fmla="*/ 1544891 h 1870854"/>
                  <a:gd name="connsiteX35" fmla="*/ 0 w 1878251"/>
                  <a:gd name="connsiteY35" fmla="*/ 1553677 h 187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8251" h="1870854">
                    <a:moveTo>
                      <a:pt x="0" y="1553677"/>
                    </a:moveTo>
                    <a:lnTo>
                      <a:pt x="162" y="1768073"/>
                    </a:lnTo>
                    <a:cubicBezTo>
                      <a:pt x="162" y="1769910"/>
                      <a:pt x="295" y="1772233"/>
                      <a:pt x="295" y="1774404"/>
                    </a:cubicBezTo>
                    <a:lnTo>
                      <a:pt x="295" y="1791500"/>
                    </a:lnTo>
                    <a:cubicBezTo>
                      <a:pt x="438" y="1801382"/>
                      <a:pt x="2599" y="1813385"/>
                      <a:pt x="5721" y="1825151"/>
                    </a:cubicBezTo>
                    <a:cubicBezTo>
                      <a:pt x="8625" y="1841306"/>
                      <a:pt x="12271" y="1854909"/>
                      <a:pt x="16354" y="1857917"/>
                    </a:cubicBezTo>
                    <a:cubicBezTo>
                      <a:pt x="18791" y="1859821"/>
                      <a:pt x="22885" y="1861573"/>
                      <a:pt x="27654" y="1863191"/>
                    </a:cubicBezTo>
                    <a:cubicBezTo>
                      <a:pt x="27911" y="1863305"/>
                      <a:pt x="28044" y="1863676"/>
                      <a:pt x="28339" y="1863753"/>
                    </a:cubicBezTo>
                    <a:cubicBezTo>
                      <a:pt x="29824" y="1864143"/>
                      <a:pt x="32023" y="1864409"/>
                      <a:pt x="33775" y="1864752"/>
                    </a:cubicBezTo>
                    <a:cubicBezTo>
                      <a:pt x="46550" y="1868255"/>
                      <a:pt x="63447" y="1870730"/>
                      <a:pt x="79630" y="1870740"/>
                    </a:cubicBezTo>
                    <a:lnTo>
                      <a:pt x="100163" y="1870740"/>
                    </a:lnTo>
                    <a:cubicBezTo>
                      <a:pt x="101096" y="1870740"/>
                      <a:pt x="102058" y="1870854"/>
                      <a:pt x="102876" y="1870854"/>
                    </a:cubicBezTo>
                    <a:lnTo>
                      <a:pt x="317044" y="1870854"/>
                    </a:lnTo>
                    <a:cubicBezTo>
                      <a:pt x="318024" y="1870854"/>
                      <a:pt x="319395" y="1870740"/>
                      <a:pt x="320337" y="1870730"/>
                    </a:cubicBezTo>
                    <a:lnTo>
                      <a:pt x="1434298" y="1870559"/>
                    </a:lnTo>
                    <a:cubicBezTo>
                      <a:pt x="1459753" y="1870645"/>
                      <a:pt x="1502219" y="1857917"/>
                      <a:pt x="1506436" y="1842658"/>
                    </a:cubicBezTo>
                    <a:cubicBezTo>
                      <a:pt x="1510386" y="1827151"/>
                      <a:pt x="1513785" y="1793604"/>
                      <a:pt x="1513785" y="1768064"/>
                    </a:cubicBezTo>
                    <a:lnTo>
                      <a:pt x="1513785" y="1553801"/>
                    </a:lnTo>
                    <a:cubicBezTo>
                      <a:pt x="1513785" y="1528289"/>
                      <a:pt x="1506436" y="1470678"/>
                      <a:pt x="1497316" y="1464062"/>
                    </a:cubicBezTo>
                    <a:cubicBezTo>
                      <a:pt x="1488177" y="1456941"/>
                      <a:pt x="1459876" y="1451210"/>
                      <a:pt x="1434164" y="1451210"/>
                    </a:cubicBezTo>
                    <a:lnTo>
                      <a:pt x="724360" y="1451210"/>
                    </a:lnTo>
                    <a:lnTo>
                      <a:pt x="1837130" y="338507"/>
                    </a:lnTo>
                    <a:cubicBezTo>
                      <a:pt x="1855341" y="320315"/>
                      <a:pt x="1883928" y="273775"/>
                      <a:pt x="1877264" y="258753"/>
                    </a:cubicBezTo>
                    <a:cubicBezTo>
                      <a:pt x="1870848" y="243579"/>
                      <a:pt x="1850467" y="216335"/>
                      <a:pt x="1832608" y="198276"/>
                    </a:cubicBezTo>
                    <a:lnTo>
                      <a:pt x="1680631" y="46632"/>
                    </a:lnTo>
                    <a:cubicBezTo>
                      <a:pt x="1662801" y="28422"/>
                      <a:pt x="1614205" y="-4316"/>
                      <a:pt x="1599916" y="473"/>
                    </a:cubicBezTo>
                    <a:cubicBezTo>
                      <a:pt x="1585637" y="5080"/>
                      <a:pt x="1558707" y="23786"/>
                      <a:pt x="1540734" y="41882"/>
                    </a:cubicBezTo>
                    <a:lnTo>
                      <a:pt x="419520" y="1163287"/>
                    </a:lnTo>
                    <a:lnTo>
                      <a:pt x="419425" y="436737"/>
                    </a:lnTo>
                    <a:cubicBezTo>
                      <a:pt x="419520" y="410949"/>
                      <a:pt x="406888" y="368731"/>
                      <a:pt x="391495" y="364542"/>
                    </a:cubicBezTo>
                    <a:cubicBezTo>
                      <a:pt x="376388" y="360411"/>
                      <a:pt x="342660" y="356993"/>
                      <a:pt x="317044" y="356993"/>
                    </a:cubicBezTo>
                    <a:lnTo>
                      <a:pt x="102752" y="356993"/>
                    </a:lnTo>
                    <a:cubicBezTo>
                      <a:pt x="77021" y="356993"/>
                      <a:pt x="19753" y="364628"/>
                      <a:pt x="12946" y="373757"/>
                    </a:cubicBezTo>
                    <a:cubicBezTo>
                      <a:pt x="5712" y="382715"/>
                      <a:pt x="152" y="411045"/>
                      <a:pt x="286" y="436737"/>
                    </a:cubicBezTo>
                    <a:lnTo>
                      <a:pt x="286" y="1544891"/>
                    </a:lnTo>
                    <a:cubicBezTo>
                      <a:pt x="286" y="1547775"/>
                      <a:pt x="0" y="1550907"/>
                      <a:pt x="0" y="1553677"/>
                    </a:cubicBezTo>
                    <a:close/>
                  </a:path>
                </a:pathLst>
              </a:custGeom>
              <a:solidFill>
                <a:srgbClr val="D7D92F"/>
              </a:solidFill>
              <a:ln w="9508" cap="flat">
                <a:noFill/>
                <a:prstDash val="solid"/>
                <a:miter/>
              </a:ln>
            </p:spPr>
            <p:txBody>
              <a:bodyPr rtlCol="0" anchor="ctr"/>
              <a:lstStyle/>
              <a:p>
                <a:endParaRPr lang="it-IT" sz="2400">
                  <a:solidFill>
                    <a:srgbClr val="000000"/>
                  </a:solidFill>
                </a:endParaRPr>
              </a:p>
            </p:txBody>
          </p:sp>
        </p:grpSp>
        <p:grpSp>
          <p:nvGrpSpPr>
            <p:cNvPr id="7" name="Elemento grafico 10">
              <a:extLst>
                <a:ext uri="{FF2B5EF4-FFF2-40B4-BE49-F238E27FC236}">
                  <a16:creationId xmlns:a16="http://schemas.microsoft.com/office/drawing/2014/main" id="{1999B4C3-1072-EFA7-FC7C-B66EEB6ADD98}"/>
                </a:ext>
              </a:extLst>
            </p:cNvPr>
            <p:cNvGrpSpPr/>
            <p:nvPr/>
          </p:nvGrpSpPr>
          <p:grpSpPr>
            <a:xfrm>
              <a:off x="1658988" y="-1604516"/>
              <a:ext cx="3675402" cy="4417963"/>
              <a:chOff x="1658988" y="-1604516"/>
              <a:chExt cx="3675402" cy="4417963"/>
            </a:xfrm>
            <a:solidFill>
              <a:srgbClr val="8FBD43"/>
            </a:solidFill>
          </p:grpSpPr>
          <p:sp>
            <p:nvSpPr>
              <p:cNvPr id="8" name="Figura a mano libera 19">
                <a:extLst>
                  <a:ext uri="{FF2B5EF4-FFF2-40B4-BE49-F238E27FC236}">
                    <a16:creationId xmlns:a16="http://schemas.microsoft.com/office/drawing/2014/main" id="{6F542C1F-960D-422D-5185-B6A4460C2133}"/>
                  </a:ext>
                </a:extLst>
              </p:cNvPr>
              <p:cNvSpPr/>
              <p:nvPr/>
            </p:nvSpPr>
            <p:spPr>
              <a:xfrm>
                <a:off x="2511450" y="-1604516"/>
                <a:ext cx="2822940" cy="729014"/>
              </a:xfrm>
              <a:custGeom>
                <a:avLst/>
                <a:gdLst>
                  <a:gd name="connsiteX0" fmla="*/ 369638 w 2822940"/>
                  <a:gd name="connsiteY0" fmla="*/ 500502 h 729014"/>
                  <a:gd name="connsiteX1" fmla="*/ 1328213 w 2822940"/>
                  <a:gd name="connsiteY1" fmla="*/ 266543 h 729014"/>
                  <a:gd name="connsiteX2" fmla="*/ 2633618 w 2822940"/>
                  <a:gd name="connsiteY2" fmla="*/ 729015 h 729014"/>
                  <a:gd name="connsiteX3" fmla="*/ 2822940 w 2822940"/>
                  <a:gd name="connsiteY3" fmla="*/ 539664 h 729014"/>
                  <a:gd name="connsiteX4" fmla="*/ 1328213 w 2822940"/>
                  <a:gd name="connsiteY4" fmla="*/ 0 h 729014"/>
                  <a:gd name="connsiteX5" fmla="*/ 0 w 2822940"/>
                  <a:gd name="connsiteY5" fmla="*/ 413009 h 729014"/>
                  <a:gd name="connsiteX6" fmla="*/ 369638 w 2822940"/>
                  <a:gd name="connsiteY6" fmla="*/ 500502 h 72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940" h="729014">
                    <a:moveTo>
                      <a:pt x="369638" y="500502"/>
                    </a:moveTo>
                    <a:cubicBezTo>
                      <a:pt x="662017" y="347668"/>
                      <a:pt x="988856" y="266543"/>
                      <a:pt x="1328213" y="266543"/>
                    </a:cubicBezTo>
                    <a:cubicBezTo>
                      <a:pt x="1809362" y="266543"/>
                      <a:pt x="2265437" y="429439"/>
                      <a:pt x="2633618" y="729015"/>
                    </a:cubicBezTo>
                    <a:lnTo>
                      <a:pt x="2822940" y="539664"/>
                    </a:lnTo>
                    <a:cubicBezTo>
                      <a:pt x="2403744" y="190293"/>
                      <a:pt x="1880643" y="0"/>
                      <a:pt x="1328213" y="0"/>
                    </a:cubicBezTo>
                    <a:cubicBezTo>
                      <a:pt x="846741" y="0"/>
                      <a:pt x="387563" y="144590"/>
                      <a:pt x="0" y="413009"/>
                    </a:cubicBezTo>
                    <a:cubicBezTo>
                      <a:pt x="128845" y="426336"/>
                      <a:pt x="252759" y="456275"/>
                      <a:pt x="369638" y="500502"/>
                    </a:cubicBezTo>
                    <a:close/>
                  </a:path>
                </a:pathLst>
              </a:custGeom>
              <a:solidFill>
                <a:srgbClr val="8FBD43"/>
              </a:solidFill>
              <a:ln w="9508" cap="flat">
                <a:noFill/>
                <a:prstDash val="solid"/>
                <a:miter/>
              </a:ln>
            </p:spPr>
            <p:txBody>
              <a:bodyPr rtlCol="0" anchor="ctr"/>
              <a:lstStyle/>
              <a:p>
                <a:endParaRPr lang="it-IT" sz="2400">
                  <a:solidFill>
                    <a:srgbClr val="000000"/>
                  </a:solidFill>
                </a:endParaRPr>
              </a:p>
            </p:txBody>
          </p:sp>
          <p:sp>
            <p:nvSpPr>
              <p:cNvPr id="10" name="Figura a mano libera 20">
                <a:extLst>
                  <a:ext uri="{FF2B5EF4-FFF2-40B4-BE49-F238E27FC236}">
                    <a16:creationId xmlns:a16="http://schemas.microsoft.com/office/drawing/2014/main" id="{0A888C43-8436-6911-C12D-5CBDC5C99417}"/>
                  </a:ext>
                </a:extLst>
              </p:cNvPr>
              <p:cNvSpPr/>
              <p:nvPr/>
            </p:nvSpPr>
            <p:spPr>
              <a:xfrm>
                <a:off x="1658988" y="1585511"/>
                <a:ext cx="1303710" cy="1227936"/>
              </a:xfrm>
              <a:custGeom>
                <a:avLst/>
                <a:gdLst>
                  <a:gd name="connsiteX0" fmla="*/ 355997 w 1303710"/>
                  <a:gd name="connsiteY0" fmla="*/ 135023 h 1227936"/>
                  <a:gd name="connsiteX1" fmla="*/ 0 w 1303710"/>
                  <a:gd name="connsiteY1" fmla="*/ 0 h 1227936"/>
                  <a:gd name="connsiteX2" fmla="*/ 526394 w 1303710"/>
                  <a:gd name="connsiteY2" fmla="*/ 803742 h 1227936"/>
                  <a:gd name="connsiteX3" fmla="*/ 1104650 w 1303710"/>
                  <a:gd name="connsiteY3" fmla="*/ 1227936 h 1227936"/>
                  <a:gd name="connsiteX4" fmla="*/ 1303711 w 1303710"/>
                  <a:gd name="connsiteY4" fmla="*/ 1028895 h 1227936"/>
                  <a:gd name="connsiteX5" fmla="*/ 714879 w 1303710"/>
                  <a:gd name="connsiteY5" fmla="*/ 615277 h 1227936"/>
                  <a:gd name="connsiteX6" fmla="*/ 355997 w 1303710"/>
                  <a:gd name="connsiteY6" fmla="*/ 135023 h 122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710" h="1227936">
                    <a:moveTo>
                      <a:pt x="355997" y="135023"/>
                    </a:moveTo>
                    <a:cubicBezTo>
                      <a:pt x="230379" y="105266"/>
                      <a:pt x="110958" y="59506"/>
                      <a:pt x="0" y="0"/>
                    </a:cubicBezTo>
                    <a:cubicBezTo>
                      <a:pt x="116032" y="297767"/>
                      <a:pt x="293636" y="570974"/>
                      <a:pt x="526394" y="803742"/>
                    </a:cubicBezTo>
                    <a:cubicBezTo>
                      <a:pt x="699038" y="976386"/>
                      <a:pt x="893995" y="1118568"/>
                      <a:pt x="1104650" y="1227936"/>
                    </a:cubicBezTo>
                    <a:lnTo>
                      <a:pt x="1303711" y="1028895"/>
                    </a:lnTo>
                    <a:cubicBezTo>
                      <a:pt x="1087639" y="927913"/>
                      <a:pt x="888541" y="788939"/>
                      <a:pt x="714879" y="615277"/>
                    </a:cubicBezTo>
                    <a:cubicBezTo>
                      <a:pt x="570707" y="471106"/>
                      <a:pt x="450487" y="309400"/>
                      <a:pt x="355997" y="135023"/>
                    </a:cubicBezTo>
                    <a:close/>
                  </a:path>
                </a:pathLst>
              </a:custGeom>
              <a:solidFill>
                <a:srgbClr val="8FBD43"/>
              </a:solidFill>
              <a:ln w="9508" cap="flat">
                <a:noFill/>
                <a:prstDash val="solid"/>
                <a:miter/>
              </a:ln>
            </p:spPr>
            <p:txBody>
              <a:bodyPr rtlCol="0" anchor="ctr"/>
              <a:lstStyle/>
              <a:p>
                <a:endParaRPr lang="it-IT" sz="2400">
                  <a:solidFill>
                    <a:srgbClr val="000000"/>
                  </a:solidFill>
                </a:endParaRPr>
              </a:p>
            </p:txBody>
          </p:sp>
        </p:grpSp>
      </p:grpSp>
      <p:pic>
        <p:nvPicPr>
          <p:cNvPr id="30" name="Elemento grafico 29">
            <a:extLst>
              <a:ext uri="{FF2B5EF4-FFF2-40B4-BE49-F238E27FC236}">
                <a16:creationId xmlns:a16="http://schemas.microsoft.com/office/drawing/2014/main" id="{35C03344-7417-9755-2A47-86150EC55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23573" y="427656"/>
            <a:ext cx="4109582" cy="810859"/>
          </a:xfrm>
          <a:prstGeom prst="rect">
            <a:avLst/>
          </a:prstGeom>
        </p:spPr>
      </p:pic>
    </p:spTree>
    <p:extLst>
      <p:ext uri="{BB962C8B-B14F-4D97-AF65-F5344CB8AC3E}">
        <p14:creationId xmlns:p14="http://schemas.microsoft.com/office/powerpoint/2010/main" val="259874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735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perti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3ED267E-BDE2-8A4E-A902-14CA496845FB}"/>
              </a:ext>
            </a:extLst>
          </p:cNvPr>
          <p:cNvSpPr>
            <a:spLocks noGrp="1"/>
          </p:cNvSpPr>
          <p:nvPr>
            <p:ph type="title" hasCustomPrompt="1"/>
          </p:nvPr>
        </p:nvSpPr>
        <p:spPr>
          <a:xfrm>
            <a:off x="5438012" y="2397005"/>
            <a:ext cx="5954848" cy="1369971"/>
          </a:xfrm>
          <a:prstGeom prst="rect">
            <a:avLst/>
          </a:prstGeom>
        </p:spPr>
        <p:txBody>
          <a:bodyPr lIns="0" tIns="144000" rIns="0" bIns="0"/>
          <a:lstStyle>
            <a:lvl1pPr algn="l">
              <a:defRPr sz="2667" b="1">
                <a:solidFill>
                  <a:schemeClr val="bg1"/>
                </a:solidFill>
                <a:latin typeface="Montserrat" pitchFamily="2" charset="77"/>
              </a:defRPr>
            </a:lvl1pPr>
          </a:lstStyle>
          <a:p>
            <a:r>
              <a:rPr lang="it-IT" dirty="0"/>
              <a:t>Titolo</a:t>
            </a:r>
          </a:p>
        </p:txBody>
      </p:sp>
      <p:sp>
        <p:nvSpPr>
          <p:cNvPr id="9" name="Segnaposto testo 8">
            <a:extLst>
              <a:ext uri="{FF2B5EF4-FFF2-40B4-BE49-F238E27FC236}">
                <a16:creationId xmlns:a16="http://schemas.microsoft.com/office/drawing/2014/main" id="{B151AA98-5370-3341-AEA7-E5C1D4258BB5}"/>
              </a:ext>
            </a:extLst>
          </p:cNvPr>
          <p:cNvSpPr>
            <a:spLocks noGrp="1"/>
          </p:cNvSpPr>
          <p:nvPr>
            <p:ph type="body" sz="quarter" idx="10" hasCustomPrompt="1"/>
          </p:nvPr>
        </p:nvSpPr>
        <p:spPr>
          <a:xfrm>
            <a:off x="5438011" y="3766976"/>
            <a:ext cx="5954848" cy="1051915"/>
          </a:xfrm>
          <a:prstGeom prst="rect">
            <a:avLst/>
          </a:prstGeom>
        </p:spPr>
        <p:txBody>
          <a:bodyPr lIns="0" tIns="72000" rIns="0" bIns="0"/>
          <a:lstStyle>
            <a:lvl1pPr marL="0" indent="0">
              <a:buNone/>
              <a:defRPr sz="1733">
                <a:solidFill>
                  <a:schemeClr val="bg1"/>
                </a:solidFill>
                <a:latin typeface="Montserrat" pitchFamily="2" charset="77"/>
              </a:defRPr>
            </a:lvl1pPr>
            <a:lvl2pPr marL="609585" indent="0">
              <a:buNone/>
              <a:defRPr sz="2000">
                <a:solidFill>
                  <a:schemeClr val="bg1"/>
                </a:solidFill>
                <a:latin typeface="Montserrat" pitchFamily="2" charset="77"/>
              </a:defRPr>
            </a:lvl2pPr>
            <a:lvl3pPr marL="1219170" indent="0">
              <a:buNone/>
              <a:defRPr sz="2000">
                <a:solidFill>
                  <a:schemeClr val="bg1"/>
                </a:solidFill>
                <a:latin typeface="Montserrat" pitchFamily="2" charset="77"/>
              </a:defRPr>
            </a:lvl3pPr>
            <a:lvl4pPr marL="1828754" indent="0">
              <a:buNone/>
              <a:defRPr sz="2000">
                <a:solidFill>
                  <a:schemeClr val="bg1"/>
                </a:solidFill>
                <a:latin typeface="Montserrat" pitchFamily="2" charset="77"/>
              </a:defRPr>
            </a:lvl4pPr>
            <a:lvl5pPr marL="2438339" indent="0">
              <a:buNone/>
              <a:defRPr sz="2000">
                <a:solidFill>
                  <a:schemeClr val="bg1"/>
                </a:solidFill>
                <a:latin typeface="Montserrat" pitchFamily="2" charset="77"/>
              </a:defRPr>
            </a:lvl5pPr>
          </a:lstStyle>
          <a:p>
            <a:pPr lvl="0"/>
            <a:r>
              <a:rPr lang="it-IT" dirty="0"/>
              <a:t>Sottotitolo</a:t>
            </a:r>
          </a:p>
        </p:txBody>
      </p:sp>
      <p:sp>
        <p:nvSpPr>
          <p:cNvPr id="50" name="Segnaposto testo 8">
            <a:extLst>
              <a:ext uri="{FF2B5EF4-FFF2-40B4-BE49-F238E27FC236}">
                <a16:creationId xmlns:a16="http://schemas.microsoft.com/office/drawing/2014/main" id="{076EBB1A-C496-8E4D-B770-DAB80FD3EA32}"/>
              </a:ext>
            </a:extLst>
          </p:cNvPr>
          <p:cNvSpPr>
            <a:spLocks noGrp="1"/>
          </p:cNvSpPr>
          <p:nvPr>
            <p:ph type="body" sz="quarter" idx="12" hasCustomPrompt="1"/>
          </p:nvPr>
        </p:nvSpPr>
        <p:spPr>
          <a:xfrm>
            <a:off x="5438011" y="1815967"/>
            <a:ext cx="5954847" cy="288000"/>
          </a:xfrm>
          <a:prstGeom prst="rect">
            <a:avLst/>
          </a:prstGeom>
        </p:spPr>
        <p:txBody>
          <a:bodyPr wrap="none" lIns="0" tIns="0" rIns="0" bIns="0" anchor="ctr"/>
          <a:lstStyle>
            <a:lvl1pPr marL="304792" indent="-304792">
              <a:buSzPct val="250000"/>
              <a:buFontTx/>
              <a:buBlip>
                <a:blip r:embed="rId3"/>
              </a:buBlip>
              <a:tabLst/>
              <a:defRPr sz="1467">
                <a:solidFill>
                  <a:schemeClr val="accent6">
                    <a:lumMod val="60000"/>
                    <a:lumOff val="40000"/>
                  </a:schemeClr>
                </a:solidFill>
                <a:latin typeface="Montserrat" pitchFamily="2" charset="77"/>
              </a:defRPr>
            </a:lvl1pPr>
            <a:lvl2pPr marL="609585" indent="0">
              <a:buNone/>
              <a:defRPr sz="2000">
                <a:solidFill>
                  <a:schemeClr val="bg1"/>
                </a:solidFill>
                <a:latin typeface="Montserrat" pitchFamily="2" charset="77"/>
              </a:defRPr>
            </a:lvl2pPr>
            <a:lvl3pPr marL="1219170" indent="0">
              <a:buNone/>
              <a:defRPr sz="2000">
                <a:solidFill>
                  <a:schemeClr val="bg1"/>
                </a:solidFill>
                <a:latin typeface="Montserrat" pitchFamily="2" charset="77"/>
              </a:defRPr>
            </a:lvl3pPr>
            <a:lvl4pPr marL="1828754" indent="0">
              <a:buNone/>
              <a:defRPr sz="2000">
                <a:solidFill>
                  <a:schemeClr val="bg1"/>
                </a:solidFill>
                <a:latin typeface="Montserrat" pitchFamily="2" charset="77"/>
              </a:defRPr>
            </a:lvl4pPr>
            <a:lvl5pPr marL="2438339" indent="0">
              <a:buNone/>
              <a:defRPr sz="2000">
                <a:solidFill>
                  <a:schemeClr val="bg1"/>
                </a:solidFill>
                <a:latin typeface="Montserrat" pitchFamily="2" charset="77"/>
              </a:defRPr>
            </a:lvl5pPr>
          </a:lstStyle>
          <a:p>
            <a:pPr lvl="0"/>
            <a:r>
              <a:rPr lang="it-IT" dirty="0"/>
              <a:t>Data</a:t>
            </a:r>
          </a:p>
        </p:txBody>
      </p:sp>
      <p:cxnSp>
        <p:nvCxnSpPr>
          <p:cNvPr id="14" name="Connettore 1 13">
            <a:extLst>
              <a:ext uri="{FF2B5EF4-FFF2-40B4-BE49-F238E27FC236}">
                <a16:creationId xmlns:a16="http://schemas.microsoft.com/office/drawing/2014/main" id="{60943723-A985-B846-9A2A-C03A7B6B671B}"/>
              </a:ext>
            </a:extLst>
          </p:cNvPr>
          <p:cNvCxnSpPr>
            <a:cxnSpLocks/>
          </p:cNvCxnSpPr>
          <p:nvPr userDrawn="1"/>
        </p:nvCxnSpPr>
        <p:spPr>
          <a:xfrm>
            <a:off x="0" y="-210727"/>
            <a:ext cx="4128000"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 name="Gruppo 1">
            <a:extLst>
              <a:ext uri="{FF2B5EF4-FFF2-40B4-BE49-F238E27FC236}">
                <a16:creationId xmlns:a16="http://schemas.microsoft.com/office/drawing/2014/main" id="{54C4858F-1D7E-FE4C-2CB7-ABDE1DCB8817}"/>
              </a:ext>
            </a:extLst>
          </p:cNvPr>
          <p:cNvGrpSpPr/>
          <p:nvPr userDrawn="1"/>
        </p:nvGrpSpPr>
        <p:grpSpPr>
          <a:xfrm>
            <a:off x="10145078" y="579250"/>
            <a:ext cx="541316" cy="549700"/>
            <a:chOff x="1084283" y="-1604516"/>
            <a:chExt cx="4699458" cy="4772239"/>
          </a:xfrm>
        </p:grpSpPr>
        <p:grpSp>
          <p:nvGrpSpPr>
            <p:cNvPr id="3" name="Elemento grafico 10">
              <a:extLst>
                <a:ext uri="{FF2B5EF4-FFF2-40B4-BE49-F238E27FC236}">
                  <a16:creationId xmlns:a16="http://schemas.microsoft.com/office/drawing/2014/main" id="{37659752-53F1-6E8C-24FC-BBEB262D5930}"/>
                </a:ext>
              </a:extLst>
            </p:cNvPr>
            <p:cNvGrpSpPr/>
            <p:nvPr/>
          </p:nvGrpSpPr>
          <p:grpSpPr>
            <a:xfrm>
              <a:off x="1084283" y="-957815"/>
              <a:ext cx="2546173" cy="2476576"/>
              <a:chOff x="1084283" y="-957815"/>
              <a:chExt cx="2546173" cy="2476576"/>
            </a:xfrm>
            <a:solidFill>
              <a:srgbClr val="4BAA4B"/>
            </a:solidFill>
          </p:grpSpPr>
          <p:sp>
            <p:nvSpPr>
              <p:cNvPr id="13" name="Figura a mano libera 23">
                <a:extLst>
                  <a:ext uri="{FF2B5EF4-FFF2-40B4-BE49-F238E27FC236}">
                    <a16:creationId xmlns:a16="http://schemas.microsoft.com/office/drawing/2014/main" id="{78065287-8106-2CC4-4D31-D60B9D72D784}"/>
                  </a:ext>
                </a:extLst>
              </p:cNvPr>
              <p:cNvSpPr/>
              <p:nvPr/>
            </p:nvSpPr>
            <p:spPr>
              <a:xfrm>
                <a:off x="2424186" y="347294"/>
                <a:ext cx="746282" cy="503766"/>
              </a:xfrm>
              <a:custGeom>
                <a:avLst/>
                <a:gdLst>
                  <a:gd name="connsiteX0" fmla="*/ 746283 w 746282"/>
                  <a:gd name="connsiteY0" fmla="*/ 0 h 503766"/>
                  <a:gd name="connsiteX1" fmla="*/ 0 w 746282"/>
                  <a:gd name="connsiteY1" fmla="*/ 0 h 503766"/>
                  <a:gd name="connsiteX2" fmla="*/ 0 w 746282"/>
                  <a:gd name="connsiteY2" fmla="*/ 503767 h 503766"/>
                  <a:gd name="connsiteX3" fmla="*/ 634954 w 746282"/>
                  <a:gd name="connsiteY3" fmla="*/ 503767 h 503766"/>
                  <a:gd name="connsiteX4" fmla="*/ 746283 w 746282"/>
                  <a:gd name="connsiteY4" fmla="*/ 0 h 50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282" h="503766">
                    <a:moveTo>
                      <a:pt x="746283" y="0"/>
                    </a:moveTo>
                    <a:lnTo>
                      <a:pt x="0" y="0"/>
                    </a:lnTo>
                    <a:lnTo>
                      <a:pt x="0" y="503767"/>
                    </a:lnTo>
                    <a:lnTo>
                      <a:pt x="634954" y="503767"/>
                    </a:lnTo>
                    <a:cubicBezTo>
                      <a:pt x="699238" y="350228"/>
                      <a:pt x="738468" y="179879"/>
                      <a:pt x="746283" y="0"/>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15" name="Figura a mano libera 24">
                <a:extLst>
                  <a:ext uri="{FF2B5EF4-FFF2-40B4-BE49-F238E27FC236}">
                    <a16:creationId xmlns:a16="http://schemas.microsoft.com/office/drawing/2014/main" id="{7FD94E04-0300-F021-494D-2C2A182E26B3}"/>
                  </a:ext>
                </a:extLst>
              </p:cNvPr>
              <p:cNvSpPr/>
              <p:nvPr/>
            </p:nvSpPr>
            <p:spPr>
              <a:xfrm>
                <a:off x="2424186" y="984703"/>
                <a:ext cx="570421" cy="526394"/>
              </a:xfrm>
              <a:custGeom>
                <a:avLst/>
                <a:gdLst>
                  <a:gd name="connsiteX0" fmla="*/ 570422 w 570421"/>
                  <a:gd name="connsiteY0" fmla="*/ 0 h 526394"/>
                  <a:gd name="connsiteX1" fmla="*/ 0 w 570421"/>
                  <a:gd name="connsiteY1" fmla="*/ 0 h 526394"/>
                  <a:gd name="connsiteX2" fmla="*/ 0 w 570421"/>
                  <a:gd name="connsiteY2" fmla="*/ 526394 h 526394"/>
                  <a:gd name="connsiteX3" fmla="*/ 570422 w 570421"/>
                  <a:gd name="connsiteY3" fmla="*/ 0 h 526394"/>
                </a:gdLst>
                <a:ahLst/>
                <a:cxnLst>
                  <a:cxn ang="0">
                    <a:pos x="connsiteX0" y="connsiteY0"/>
                  </a:cxn>
                  <a:cxn ang="0">
                    <a:pos x="connsiteX1" y="connsiteY1"/>
                  </a:cxn>
                  <a:cxn ang="0">
                    <a:pos x="connsiteX2" y="connsiteY2"/>
                  </a:cxn>
                  <a:cxn ang="0">
                    <a:pos x="connsiteX3" y="connsiteY3"/>
                  </a:cxn>
                </a:cxnLst>
                <a:rect l="l" t="t" r="r" b="b"/>
                <a:pathLst>
                  <a:path w="570421" h="526394">
                    <a:moveTo>
                      <a:pt x="570422" y="0"/>
                    </a:moveTo>
                    <a:lnTo>
                      <a:pt x="0" y="0"/>
                    </a:lnTo>
                    <a:lnTo>
                      <a:pt x="0" y="526394"/>
                    </a:lnTo>
                    <a:cubicBezTo>
                      <a:pt x="236471" y="429401"/>
                      <a:pt x="436817" y="242078"/>
                      <a:pt x="570422" y="0"/>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16" name="Figura a mano libera 25">
                <a:extLst>
                  <a:ext uri="{FF2B5EF4-FFF2-40B4-BE49-F238E27FC236}">
                    <a16:creationId xmlns:a16="http://schemas.microsoft.com/office/drawing/2014/main" id="{DBC5A83A-305F-40D4-9AB1-AB0972F3FCC0}"/>
                  </a:ext>
                </a:extLst>
              </p:cNvPr>
              <p:cNvSpPr/>
              <p:nvPr/>
            </p:nvSpPr>
            <p:spPr>
              <a:xfrm>
                <a:off x="2424186" y="-290115"/>
                <a:ext cx="746282" cy="503776"/>
              </a:xfrm>
              <a:custGeom>
                <a:avLst/>
                <a:gdLst>
                  <a:gd name="connsiteX0" fmla="*/ 634944 w 746282"/>
                  <a:gd name="connsiteY0" fmla="*/ 0 h 503776"/>
                  <a:gd name="connsiteX1" fmla="*/ 0 w 746282"/>
                  <a:gd name="connsiteY1" fmla="*/ 0 h 503776"/>
                  <a:gd name="connsiteX2" fmla="*/ 0 w 746282"/>
                  <a:gd name="connsiteY2" fmla="*/ 503776 h 503776"/>
                  <a:gd name="connsiteX3" fmla="*/ 746283 w 746282"/>
                  <a:gd name="connsiteY3" fmla="*/ 503776 h 503776"/>
                  <a:gd name="connsiteX4" fmla="*/ 634944 w 746282"/>
                  <a:gd name="connsiteY4" fmla="*/ 0 h 50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282" h="503776">
                    <a:moveTo>
                      <a:pt x="634944" y="0"/>
                    </a:moveTo>
                    <a:lnTo>
                      <a:pt x="0" y="0"/>
                    </a:lnTo>
                    <a:lnTo>
                      <a:pt x="0" y="503776"/>
                    </a:lnTo>
                    <a:lnTo>
                      <a:pt x="746283" y="503776"/>
                    </a:lnTo>
                    <a:cubicBezTo>
                      <a:pt x="738468" y="323898"/>
                      <a:pt x="699238" y="153548"/>
                      <a:pt x="634944" y="0"/>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17" name="Figura a mano libera 26">
                <a:extLst>
                  <a:ext uri="{FF2B5EF4-FFF2-40B4-BE49-F238E27FC236}">
                    <a16:creationId xmlns:a16="http://schemas.microsoft.com/office/drawing/2014/main" id="{CED9FE2A-5ED2-A23D-EF09-DCD22C761216}"/>
                  </a:ext>
                </a:extLst>
              </p:cNvPr>
              <p:cNvSpPr/>
              <p:nvPr/>
            </p:nvSpPr>
            <p:spPr>
              <a:xfrm>
                <a:off x="3203520" y="347294"/>
                <a:ext cx="426935" cy="503766"/>
              </a:xfrm>
              <a:custGeom>
                <a:avLst/>
                <a:gdLst>
                  <a:gd name="connsiteX0" fmla="*/ 0 w 426935"/>
                  <a:gd name="connsiteY0" fmla="*/ 503767 h 503766"/>
                  <a:gd name="connsiteX1" fmla="*/ 294064 w 426935"/>
                  <a:gd name="connsiteY1" fmla="*/ 503767 h 503766"/>
                  <a:gd name="connsiteX2" fmla="*/ 426936 w 426935"/>
                  <a:gd name="connsiteY2" fmla="*/ 0 h 503766"/>
                  <a:gd name="connsiteX3" fmla="*/ 100677 w 426935"/>
                  <a:gd name="connsiteY3" fmla="*/ 0 h 503766"/>
                  <a:gd name="connsiteX4" fmla="*/ 0 w 426935"/>
                  <a:gd name="connsiteY4" fmla="*/ 503767 h 50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935" h="503766">
                    <a:moveTo>
                      <a:pt x="0" y="503767"/>
                    </a:moveTo>
                    <a:lnTo>
                      <a:pt x="294064" y="503767"/>
                    </a:lnTo>
                    <a:cubicBezTo>
                      <a:pt x="370733" y="350847"/>
                      <a:pt x="417616" y="180393"/>
                      <a:pt x="426936" y="0"/>
                    </a:cubicBezTo>
                    <a:lnTo>
                      <a:pt x="100677" y="0"/>
                    </a:lnTo>
                    <a:cubicBezTo>
                      <a:pt x="93728" y="175785"/>
                      <a:pt x="59353" y="345878"/>
                      <a:pt x="0" y="503767"/>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18" name="Figura a mano libera 27">
                <a:extLst>
                  <a:ext uri="{FF2B5EF4-FFF2-40B4-BE49-F238E27FC236}">
                    <a16:creationId xmlns:a16="http://schemas.microsoft.com/office/drawing/2014/main" id="{DF8EA8B0-7DFD-D0B9-5F49-D4771626E419}"/>
                  </a:ext>
                </a:extLst>
              </p:cNvPr>
              <p:cNvSpPr/>
              <p:nvPr/>
            </p:nvSpPr>
            <p:spPr>
              <a:xfrm>
                <a:off x="3203511" y="-290115"/>
                <a:ext cx="426926" cy="503776"/>
              </a:xfrm>
              <a:custGeom>
                <a:avLst/>
                <a:gdLst>
                  <a:gd name="connsiteX0" fmla="*/ 0 w 426926"/>
                  <a:gd name="connsiteY0" fmla="*/ 0 h 503776"/>
                  <a:gd name="connsiteX1" fmla="*/ 100677 w 426926"/>
                  <a:gd name="connsiteY1" fmla="*/ 503776 h 503776"/>
                  <a:gd name="connsiteX2" fmla="*/ 426926 w 426926"/>
                  <a:gd name="connsiteY2" fmla="*/ 503776 h 503776"/>
                  <a:gd name="connsiteX3" fmla="*/ 294054 w 426926"/>
                  <a:gd name="connsiteY3" fmla="*/ 0 h 503776"/>
                  <a:gd name="connsiteX4" fmla="*/ 0 w 426926"/>
                  <a:gd name="connsiteY4" fmla="*/ 0 h 50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926" h="503776">
                    <a:moveTo>
                      <a:pt x="0" y="0"/>
                    </a:moveTo>
                    <a:cubicBezTo>
                      <a:pt x="59363" y="157889"/>
                      <a:pt x="93728" y="328000"/>
                      <a:pt x="100677" y="503776"/>
                    </a:cubicBezTo>
                    <a:lnTo>
                      <a:pt x="426926" y="503776"/>
                    </a:lnTo>
                    <a:cubicBezTo>
                      <a:pt x="417607" y="323374"/>
                      <a:pt x="370733" y="152929"/>
                      <a:pt x="294054" y="0"/>
                    </a:cubicBezTo>
                    <a:lnTo>
                      <a:pt x="0" y="0"/>
                    </a:ln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19" name="Figura a mano libera 28">
                <a:extLst>
                  <a:ext uri="{FF2B5EF4-FFF2-40B4-BE49-F238E27FC236}">
                    <a16:creationId xmlns:a16="http://schemas.microsoft.com/office/drawing/2014/main" id="{1FDB99F6-1CE7-6BAA-F0DF-6500FF2E640E}"/>
                  </a:ext>
                </a:extLst>
              </p:cNvPr>
              <p:cNvSpPr/>
              <p:nvPr/>
            </p:nvSpPr>
            <p:spPr>
              <a:xfrm>
                <a:off x="2424186" y="-950152"/>
                <a:ext cx="570421" cy="526403"/>
              </a:xfrm>
              <a:custGeom>
                <a:avLst/>
                <a:gdLst>
                  <a:gd name="connsiteX0" fmla="*/ 0 w 570421"/>
                  <a:gd name="connsiteY0" fmla="*/ 0 h 526403"/>
                  <a:gd name="connsiteX1" fmla="*/ 0 w 570421"/>
                  <a:gd name="connsiteY1" fmla="*/ 526404 h 526403"/>
                  <a:gd name="connsiteX2" fmla="*/ 570422 w 570421"/>
                  <a:gd name="connsiteY2" fmla="*/ 526404 h 526403"/>
                  <a:gd name="connsiteX3" fmla="*/ 0 w 570421"/>
                  <a:gd name="connsiteY3" fmla="*/ 0 h 526403"/>
                </a:gdLst>
                <a:ahLst/>
                <a:cxnLst>
                  <a:cxn ang="0">
                    <a:pos x="connsiteX0" y="connsiteY0"/>
                  </a:cxn>
                  <a:cxn ang="0">
                    <a:pos x="connsiteX1" y="connsiteY1"/>
                  </a:cxn>
                  <a:cxn ang="0">
                    <a:pos x="connsiteX2" y="connsiteY2"/>
                  </a:cxn>
                  <a:cxn ang="0">
                    <a:pos x="connsiteX3" y="connsiteY3"/>
                  </a:cxn>
                </a:cxnLst>
                <a:rect l="l" t="t" r="r" b="b"/>
                <a:pathLst>
                  <a:path w="570421" h="526403">
                    <a:moveTo>
                      <a:pt x="0" y="0"/>
                    </a:moveTo>
                    <a:lnTo>
                      <a:pt x="0" y="526404"/>
                    </a:lnTo>
                    <a:lnTo>
                      <a:pt x="570422" y="526404"/>
                    </a:lnTo>
                    <a:cubicBezTo>
                      <a:pt x="436807" y="284316"/>
                      <a:pt x="236471" y="97003"/>
                      <a:pt x="0" y="0"/>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0" name="Figura a mano libera 29">
                <a:extLst>
                  <a:ext uri="{FF2B5EF4-FFF2-40B4-BE49-F238E27FC236}">
                    <a16:creationId xmlns:a16="http://schemas.microsoft.com/office/drawing/2014/main" id="{039573DB-74DC-5A88-27A0-49818BD66107}"/>
                  </a:ext>
                </a:extLst>
              </p:cNvPr>
              <p:cNvSpPr/>
              <p:nvPr/>
            </p:nvSpPr>
            <p:spPr>
              <a:xfrm>
                <a:off x="1084283" y="347294"/>
                <a:ext cx="457150" cy="503766"/>
              </a:xfrm>
              <a:custGeom>
                <a:avLst/>
                <a:gdLst>
                  <a:gd name="connsiteX0" fmla="*/ 457150 w 457150"/>
                  <a:gd name="connsiteY0" fmla="*/ 503767 h 503766"/>
                  <a:gd name="connsiteX1" fmla="*/ 356463 w 457150"/>
                  <a:gd name="connsiteY1" fmla="*/ 0 h 503766"/>
                  <a:gd name="connsiteX2" fmla="*/ 0 w 457150"/>
                  <a:gd name="connsiteY2" fmla="*/ 0 h 503766"/>
                  <a:gd name="connsiteX3" fmla="*/ 132872 w 457150"/>
                  <a:gd name="connsiteY3" fmla="*/ 503767 h 503766"/>
                  <a:gd name="connsiteX4" fmla="*/ 457150 w 457150"/>
                  <a:gd name="connsiteY4" fmla="*/ 503767 h 50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50" h="503766">
                    <a:moveTo>
                      <a:pt x="457150" y="503767"/>
                    </a:moveTo>
                    <a:cubicBezTo>
                      <a:pt x="397787" y="345878"/>
                      <a:pt x="363413" y="175776"/>
                      <a:pt x="356463" y="0"/>
                    </a:cubicBezTo>
                    <a:lnTo>
                      <a:pt x="0" y="0"/>
                    </a:lnTo>
                    <a:cubicBezTo>
                      <a:pt x="9320" y="180402"/>
                      <a:pt x="56202" y="350847"/>
                      <a:pt x="132872" y="503767"/>
                    </a:cubicBezTo>
                    <a:lnTo>
                      <a:pt x="457150" y="503767"/>
                    </a:ln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1" name="Figura a mano libera 30">
                <a:extLst>
                  <a:ext uri="{FF2B5EF4-FFF2-40B4-BE49-F238E27FC236}">
                    <a16:creationId xmlns:a16="http://schemas.microsoft.com/office/drawing/2014/main" id="{0BA10EAC-9D69-A4C3-95CE-6B31B77F0353}"/>
                  </a:ext>
                </a:extLst>
              </p:cNvPr>
              <p:cNvSpPr/>
              <p:nvPr/>
            </p:nvSpPr>
            <p:spPr>
              <a:xfrm>
                <a:off x="2710111" y="-944869"/>
                <a:ext cx="709975" cy="521120"/>
              </a:xfrm>
              <a:custGeom>
                <a:avLst/>
                <a:gdLst>
                  <a:gd name="connsiteX0" fmla="*/ 0 w 709975"/>
                  <a:gd name="connsiteY0" fmla="*/ 0 h 521120"/>
                  <a:gd name="connsiteX1" fmla="*/ 232407 w 709975"/>
                  <a:gd name="connsiteY1" fmla="*/ 212359 h 521120"/>
                  <a:gd name="connsiteX2" fmla="*/ 435817 w 709975"/>
                  <a:gd name="connsiteY2" fmla="*/ 521121 h 521120"/>
                  <a:gd name="connsiteX3" fmla="*/ 709976 w 709975"/>
                  <a:gd name="connsiteY3" fmla="*/ 521121 h 521120"/>
                  <a:gd name="connsiteX4" fmla="*/ 0 w 709975"/>
                  <a:gd name="connsiteY4" fmla="*/ 0 h 52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975" h="521120">
                    <a:moveTo>
                      <a:pt x="0" y="0"/>
                    </a:moveTo>
                    <a:cubicBezTo>
                      <a:pt x="83504" y="59230"/>
                      <a:pt x="161497" y="130263"/>
                      <a:pt x="232407" y="212359"/>
                    </a:cubicBezTo>
                    <a:cubicBezTo>
                      <a:pt x="312998" y="305668"/>
                      <a:pt x="381128" y="409486"/>
                      <a:pt x="435817" y="521121"/>
                    </a:cubicBezTo>
                    <a:lnTo>
                      <a:pt x="709976" y="521121"/>
                    </a:lnTo>
                    <a:cubicBezTo>
                      <a:pt x="544624" y="272093"/>
                      <a:pt x="294140" y="84523"/>
                      <a:pt x="0" y="0"/>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2" name="Figura a mano libera 31">
                <a:extLst>
                  <a:ext uri="{FF2B5EF4-FFF2-40B4-BE49-F238E27FC236}">
                    <a16:creationId xmlns:a16="http://schemas.microsoft.com/office/drawing/2014/main" id="{2844CB40-B1E7-979C-850F-2EA2D65E6B0B}"/>
                  </a:ext>
                </a:extLst>
              </p:cNvPr>
              <p:cNvSpPr/>
              <p:nvPr/>
            </p:nvSpPr>
            <p:spPr>
              <a:xfrm>
                <a:off x="1294652" y="-957815"/>
                <a:ext cx="758857" cy="534057"/>
              </a:xfrm>
              <a:custGeom>
                <a:avLst/>
                <a:gdLst>
                  <a:gd name="connsiteX0" fmla="*/ 0 w 758857"/>
                  <a:gd name="connsiteY0" fmla="*/ 534057 h 534057"/>
                  <a:gd name="connsiteX1" fmla="*/ 304364 w 758857"/>
                  <a:gd name="connsiteY1" fmla="*/ 534057 h 534057"/>
                  <a:gd name="connsiteX2" fmla="*/ 507774 w 758857"/>
                  <a:gd name="connsiteY2" fmla="*/ 225296 h 534057"/>
                  <a:gd name="connsiteX3" fmla="*/ 758858 w 758857"/>
                  <a:gd name="connsiteY3" fmla="*/ 0 h 534057"/>
                  <a:gd name="connsiteX4" fmla="*/ 0 w 758857"/>
                  <a:gd name="connsiteY4" fmla="*/ 534057 h 534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57" h="534057">
                    <a:moveTo>
                      <a:pt x="0" y="534057"/>
                    </a:moveTo>
                    <a:lnTo>
                      <a:pt x="304364" y="534057"/>
                    </a:lnTo>
                    <a:cubicBezTo>
                      <a:pt x="359062" y="422423"/>
                      <a:pt x="427183" y="318605"/>
                      <a:pt x="507774" y="225296"/>
                    </a:cubicBezTo>
                    <a:cubicBezTo>
                      <a:pt x="583939" y="137108"/>
                      <a:pt x="668300" y="61733"/>
                      <a:pt x="758858" y="0"/>
                    </a:cubicBezTo>
                    <a:cubicBezTo>
                      <a:pt x="443642" y="77098"/>
                      <a:pt x="174434" y="271360"/>
                      <a:pt x="0" y="534057"/>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3" name="Figura a mano libera 32">
                <a:extLst>
                  <a:ext uri="{FF2B5EF4-FFF2-40B4-BE49-F238E27FC236}">
                    <a16:creationId xmlns:a16="http://schemas.microsoft.com/office/drawing/2014/main" id="{9DFC8AFB-5A07-3E3C-F62F-73894FAC1A48}"/>
                  </a:ext>
                </a:extLst>
              </p:cNvPr>
              <p:cNvSpPr/>
              <p:nvPr/>
            </p:nvSpPr>
            <p:spPr>
              <a:xfrm>
                <a:off x="1750336" y="-937196"/>
                <a:ext cx="540216" cy="513438"/>
              </a:xfrm>
              <a:custGeom>
                <a:avLst/>
                <a:gdLst>
                  <a:gd name="connsiteX0" fmla="*/ 0 w 540216"/>
                  <a:gd name="connsiteY0" fmla="*/ 513438 h 513438"/>
                  <a:gd name="connsiteX1" fmla="*/ 540216 w 540216"/>
                  <a:gd name="connsiteY1" fmla="*/ 513438 h 513438"/>
                  <a:gd name="connsiteX2" fmla="*/ 540216 w 540216"/>
                  <a:gd name="connsiteY2" fmla="*/ 0 h 513438"/>
                  <a:gd name="connsiteX3" fmla="*/ 0 w 540216"/>
                  <a:gd name="connsiteY3" fmla="*/ 513438 h 513438"/>
                </a:gdLst>
                <a:ahLst/>
                <a:cxnLst>
                  <a:cxn ang="0">
                    <a:pos x="connsiteX0" y="connsiteY0"/>
                  </a:cxn>
                  <a:cxn ang="0">
                    <a:pos x="connsiteX1" y="connsiteY1"/>
                  </a:cxn>
                  <a:cxn ang="0">
                    <a:pos x="connsiteX2" y="connsiteY2"/>
                  </a:cxn>
                  <a:cxn ang="0">
                    <a:pos x="connsiteX3" y="connsiteY3"/>
                  </a:cxn>
                </a:cxnLst>
                <a:rect l="l" t="t" r="r" b="b"/>
                <a:pathLst>
                  <a:path w="540216" h="513438">
                    <a:moveTo>
                      <a:pt x="0" y="513438"/>
                    </a:moveTo>
                    <a:lnTo>
                      <a:pt x="540216" y="513438"/>
                    </a:lnTo>
                    <a:lnTo>
                      <a:pt x="540216" y="0"/>
                    </a:lnTo>
                    <a:cubicBezTo>
                      <a:pt x="316901" y="100201"/>
                      <a:pt x="127874" y="281746"/>
                      <a:pt x="0" y="513438"/>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4" name="Figura a mano libera 33">
                <a:extLst>
                  <a:ext uri="{FF2B5EF4-FFF2-40B4-BE49-F238E27FC236}">
                    <a16:creationId xmlns:a16="http://schemas.microsoft.com/office/drawing/2014/main" id="{58D18620-6E76-8F25-9173-1473FE4F9467}"/>
                  </a:ext>
                </a:extLst>
              </p:cNvPr>
              <p:cNvSpPr/>
              <p:nvPr/>
            </p:nvSpPr>
            <p:spPr>
              <a:xfrm>
                <a:off x="2710130" y="984703"/>
                <a:ext cx="709956" cy="521111"/>
              </a:xfrm>
              <a:custGeom>
                <a:avLst/>
                <a:gdLst>
                  <a:gd name="connsiteX0" fmla="*/ 709957 w 709956"/>
                  <a:gd name="connsiteY0" fmla="*/ 0 h 521111"/>
                  <a:gd name="connsiteX1" fmla="*/ 435798 w 709956"/>
                  <a:gd name="connsiteY1" fmla="*/ 0 h 521111"/>
                  <a:gd name="connsiteX2" fmla="*/ 232388 w 709956"/>
                  <a:gd name="connsiteY2" fmla="*/ 308762 h 521111"/>
                  <a:gd name="connsiteX3" fmla="*/ 0 w 709956"/>
                  <a:gd name="connsiteY3" fmla="*/ 521111 h 521111"/>
                  <a:gd name="connsiteX4" fmla="*/ 709957 w 709956"/>
                  <a:gd name="connsiteY4" fmla="*/ 0 h 521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956" h="521111">
                    <a:moveTo>
                      <a:pt x="709957" y="0"/>
                    </a:moveTo>
                    <a:lnTo>
                      <a:pt x="435798" y="0"/>
                    </a:lnTo>
                    <a:cubicBezTo>
                      <a:pt x="381100" y="111634"/>
                      <a:pt x="312979" y="215453"/>
                      <a:pt x="232388" y="308762"/>
                    </a:cubicBezTo>
                    <a:cubicBezTo>
                      <a:pt x="161487" y="390857"/>
                      <a:pt x="83495" y="461881"/>
                      <a:pt x="0" y="521111"/>
                    </a:cubicBezTo>
                    <a:cubicBezTo>
                      <a:pt x="294130" y="436588"/>
                      <a:pt x="544605" y="249018"/>
                      <a:pt x="709957" y="0"/>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5" name="Figura a mano libera 34">
                <a:extLst>
                  <a:ext uri="{FF2B5EF4-FFF2-40B4-BE49-F238E27FC236}">
                    <a16:creationId xmlns:a16="http://schemas.microsoft.com/office/drawing/2014/main" id="{0728B27B-8387-E51B-2F20-9CBC30FEB1CF}"/>
                  </a:ext>
                </a:extLst>
              </p:cNvPr>
              <p:cNvSpPr/>
              <p:nvPr/>
            </p:nvSpPr>
            <p:spPr>
              <a:xfrm>
                <a:off x="1750336" y="984703"/>
                <a:ext cx="540216" cy="513438"/>
              </a:xfrm>
              <a:custGeom>
                <a:avLst/>
                <a:gdLst>
                  <a:gd name="connsiteX0" fmla="*/ 540216 w 540216"/>
                  <a:gd name="connsiteY0" fmla="*/ 513438 h 513438"/>
                  <a:gd name="connsiteX1" fmla="*/ 540216 w 540216"/>
                  <a:gd name="connsiteY1" fmla="*/ 0 h 513438"/>
                  <a:gd name="connsiteX2" fmla="*/ 0 w 540216"/>
                  <a:gd name="connsiteY2" fmla="*/ 0 h 513438"/>
                  <a:gd name="connsiteX3" fmla="*/ 540216 w 540216"/>
                  <a:gd name="connsiteY3" fmla="*/ 513438 h 513438"/>
                </a:gdLst>
                <a:ahLst/>
                <a:cxnLst>
                  <a:cxn ang="0">
                    <a:pos x="connsiteX0" y="connsiteY0"/>
                  </a:cxn>
                  <a:cxn ang="0">
                    <a:pos x="connsiteX1" y="connsiteY1"/>
                  </a:cxn>
                  <a:cxn ang="0">
                    <a:pos x="connsiteX2" y="connsiteY2"/>
                  </a:cxn>
                  <a:cxn ang="0">
                    <a:pos x="connsiteX3" y="connsiteY3"/>
                  </a:cxn>
                </a:cxnLst>
                <a:rect l="l" t="t" r="r" b="b"/>
                <a:pathLst>
                  <a:path w="540216" h="513438">
                    <a:moveTo>
                      <a:pt x="540216" y="513438"/>
                    </a:moveTo>
                    <a:lnTo>
                      <a:pt x="540216" y="0"/>
                    </a:lnTo>
                    <a:lnTo>
                      <a:pt x="0" y="0"/>
                    </a:lnTo>
                    <a:cubicBezTo>
                      <a:pt x="127874" y="231702"/>
                      <a:pt x="316901" y="413247"/>
                      <a:pt x="540216" y="513438"/>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6" name="Figura a mano libera 35">
                <a:extLst>
                  <a:ext uri="{FF2B5EF4-FFF2-40B4-BE49-F238E27FC236}">
                    <a16:creationId xmlns:a16="http://schemas.microsoft.com/office/drawing/2014/main" id="{3FB341E3-BA07-11B8-A009-E984EF23B357}"/>
                  </a:ext>
                </a:extLst>
              </p:cNvPr>
              <p:cNvSpPr/>
              <p:nvPr/>
            </p:nvSpPr>
            <p:spPr>
              <a:xfrm>
                <a:off x="1574475" y="347294"/>
                <a:ext cx="716077" cy="503766"/>
              </a:xfrm>
              <a:custGeom>
                <a:avLst/>
                <a:gdLst>
                  <a:gd name="connsiteX0" fmla="*/ 111339 w 716077"/>
                  <a:gd name="connsiteY0" fmla="*/ 503767 h 503766"/>
                  <a:gd name="connsiteX1" fmla="*/ 716078 w 716077"/>
                  <a:gd name="connsiteY1" fmla="*/ 503767 h 503766"/>
                  <a:gd name="connsiteX2" fmla="*/ 716078 w 716077"/>
                  <a:gd name="connsiteY2" fmla="*/ 0 h 503766"/>
                  <a:gd name="connsiteX3" fmla="*/ 0 w 716077"/>
                  <a:gd name="connsiteY3" fmla="*/ 0 h 503766"/>
                  <a:gd name="connsiteX4" fmla="*/ 111339 w 716077"/>
                  <a:gd name="connsiteY4" fmla="*/ 503767 h 50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077" h="503766">
                    <a:moveTo>
                      <a:pt x="111339" y="503767"/>
                    </a:moveTo>
                    <a:lnTo>
                      <a:pt x="716078" y="503767"/>
                    </a:lnTo>
                    <a:lnTo>
                      <a:pt x="716078" y="0"/>
                    </a:lnTo>
                    <a:lnTo>
                      <a:pt x="0" y="0"/>
                    </a:lnTo>
                    <a:cubicBezTo>
                      <a:pt x="7815" y="179879"/>
                      <a:pt x="47045" y="350228"/>
                      <a:pt x="111339" y="503767"/>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7" name="Figura a mano libera 37">
                <a:extLst>
                  <a:ext uri="{FF2B5EF4-FFF2-40B4-BE49-F238E27FC236}">
                    <a16:creationId xmlns:a16="http://schemas.microsoft.com/office/drawing/2014/main" id="{66CAD832-3CCA-036E-B681-8FC51C9613C1}"/>
                  </a:ext>
                </a:extLst>
              </p:cNvPr>
              <p:cNvSpPr/>
              <p:nvPr/>
            </p:nvSpPr>
            <p:spPr>
              <a:xfrm>
                <a:off x="1294642" y="984703"/>
                <a:ext cx="758867" cy="534057"/>
              </a:xfrm>
              <a:custGeom>
                <a:avLst/>
                <a:gdLst>
                  <a:gd name="connsiteX0" fmla="*/ 758868 w 758867"/>
                  <a:gd name="connsiteY0" fmla="*/ 534057 h 534057"/>
                  <a:gd name="connsiteX1" fmla="*/ 507784 w 758867"/>
                  <a:gd name="connsiteY1" fmla="*/ 308752 h 534057"/>
                  <a:gd name="connsiteX2" fmla="*/ 304373 w 758867"/>
                  <a:gd name="connsiteY2" fmla="*/ 0 h 534057"/>
                  <a:gd name="connsiteX3" fmla="*/ 0 w 758867"/>
                  <a:gd name="connsiteY3" fmla="*/ 0 h 534057"/>
                  <a:gd name="connsiteX4" fmla="*/ 758868 w 758867"/>
                  <a:gd name="connsiteY4" fmla="*/ 534057 h 534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67" h="534057">
                    <a:moveTo>
                      <a:pt x="758868" y="534057"/>
                    </a:moveTo>
                    <a:cubicBezTo>
                      <a:pt x="668300" y="472315"/>
                      <a:pt x="583949" y="396940"/>
                      <a:pt x="507784" y="308752"/>
                    </a:cubicBezTo>
                    <a:cubicBezTo>
                      <a:pt x="427193" y="215453"/>
                      <a:pt x="359062" y="111625"/>
                      <a:pt x="304373" y="0"/>
                    </a:cubicBezTo>
                    <a:lnTo>
                      <a:pt x="0" y="0"/>
                    </a:lnTo>
                    <a:cubicBezTo>
                      <a:pt x="174443" y="262697"/>
                      <a:pt x="443652" y="456960"/>
                      <a:pt x="758868" y="534057"/>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8" name="Figura a mano libera 38">
                <a:extLst>
                  <a:ext uri="{FF2B5EF4-FFF2-40B4-BE49-F238E27FC236}">
                    <a16:creationId xmlns:a16="http://schemas.microsoft.com/office/drawing/2014/main" id="{7979B4A4-68E9-F298-6CE1-7A6C9B61CE9F}"/>
                  </a:ext>
                </a:extLst>
              </p:cNvPr>
              <p:cNvSpPr/>
              <p:nvPr/>
            </p:nvSpPr>
            <p:spPr>
              <a:xfrm>
                <a:off x="1084292" y="-290115"/>
                <a:ext cx="457140" cy="503776"/>
              </a:xfrm>
              <a:custGeom>
                <a:avLst/>
                <a:gdLst>
                  <a:gd name="connsiteX0" fmla="*/ 457141 w 457140"/>
                  <a:gd name="connsiteY0" fmla="*/ 0 h 503776"/>
                  <a:gd name="connsiteX1" fmla="*/ 132872 w 457140"/>
                  <a:gd name="connsiteY1" fmla="*/ 0 h 503776"/>
                  <a:gd name="connsiteX2" fmla="*/ 0 w 457140"/>
                  <a:gd name="connsiteY2" fmla="*/ 503776 h 503776"/>
                  <a:gd name="connsiteX3" fmla="*/ 356464 w 457140"/>
                  <a:gd name="connsiteY3" fmla="*/ 503776 h 503776"/>
                  <a:gd name="connsiteX4" fmla="*/ 457141 w 457140"/>
                  <a:gd name="connsiteY4" fmla="*/ 0 h 50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40" h="503776">
                    <a:moveTo>
                      <a:pt x="457141" y="0"/>
                    </a:moveTo>
                    <a:lnTo>
                      <a:pt x="132872" y="0"/>
                    </a:lnTo>
                    <a:cubicBezTo>
                      <a:pt x="56193" y="152920"/>
                      <a:pt x="9320" y="323374"/>
                      <a:pt x="0" y="503776"/>
                    </a:cubicBezTo>
                    <a:lnTo>
                      <a:pt x="356464" y="503776"/>
                    </a:lnTo>
                    <a:cubicBezTo>
                      <a:pt x="363403" y="327991"/>
                      <a:pt x="397768" y="157879"/>
                      <a:pt x="457141" y="0"/>
                    </a:cubicBez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sp>
            <p:nvSpPr>
              <p:cNvPr id="29" name="Figura a mano libera 39">
                <a:extLst>
                  <a:ext uri="{FF2B5EF4-FFF2-40B4-BE49-F238E27FC236}">
                    <a16:creationId xmlns:a16="http://schemas.microsoft.com/office/drawing/2014/main" id="{6CDCBFA9-FDAB-1CC4-66BA-0B800EB4896F}"/>
                  </a:ext>
                </a:extLst>
              </p:cNvPr>
              <p:cNvSpPr/>
              <p:nvPr/>
            </p:nvSpPr>
            <p:spPr>
              <a:xfrm>
                <a:off x="1574484" y="-290115"/>
                <a:ext cx="716077" cy="503776"/>
              </a:xfrm>
              <a:custGeom>
                <a:avLst/>
                <a:gdLst>
                  <a:gd name="connsiteX0" fmla="*/ 716068 w 716077"/>
                  <a:gd name="connsiteY0" fmla="*/ 0 h 503776"/>
                  <a:gd name="connsiteX1" fmla="*/ 111329 w 716077"/>
                  <a:gd name="connsiteY1" fmla="*/ 0 h 503776"/>
                  <a:gd name="connsiteX2" fmla="*/ 0 w 716077"/>
                  <a:gd name="connsiteY2" fmla="*/ 503776 h 503776"/>
                  <a:gd name="connsiteX3" fmla="*/ 716078 w 716077"/>
                  <a:gd name="connsiteY3" fmla="*/ 503776 h 503776"/>
                  <a:gd name="connsiteX4" fmla="*/ 716078 w 716077"/>
                  <a:gd name="connsiteY4" fmla="*/ 0 h 50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077" h="503776">
                    <a:moveTo>
                      <a:pt x="716068" y="0"/>
                    </a:moveTo>
                    <a:lnTo>
                      <a:pt x="111329" y="0"/>
                    </a:lnTo>
                    <a:cubicBezTo>
                      <a:pt x="47045" y="153557"/>
                      <a:pt x="7806" y="323898"/>
                      <a:pt x="0" y="503776"/>
                    </a:cubicBezTo>
                    <a:lnTo>
                      <a:pt x="716078" y="503776"/>
                    </a:lnTo>
                    <a:lnTo>
                      <a:pt x="716078" y="0"/>
                    </a:lnTo>
                    <a:close/>
                  </a:path>
                </a:pathLst>
              </a:custGeom>
              <a:solidFill>
                <a:srgbClr val="4BAA4B"/>
              </a:solidFill>
              <a:ln w="9508" cap="flat">
                <a:noFill/>
                <a:prstDash val="solid"/>
                <a:miter/>
              </a:ln>
            </p:spPr>
            <p:txBody>
              <a:bodyPr rtlCol="0" anchor="ctr"/>
              <a:lstStyle/>
              <a:p>
                <a:endParaRPr lang="it-IT" sz="2400">
                  <a:solidFill>
                    <a:srgbClr val="000000"/>
                  </a:solidFill>
                </a:endParaRPr>
              </a:p>
            </p:txBody>
          </p:sp>
        </p:grpSp>
        <p:grpSp>
          <p:nvGrpSpPr>
            <p:cNvPr id="6" name="Elemento grafico 10">
              <a:extLst>
                <a:ext uri="{FF2B5EF4-FFF2-40B4-BE49-F238E27FC236}">
                  <a16:creationId xmlns:a16="http://schemas.microsoft.com/office/drawing/2014/main" id="{85255E4D-22BC-DA67-6C5A-9565FB932363}"/>
                </a:ext>
              </a:extLst>
            </p:cNvPr>
            <p:cNvGrpSpPr/>
            <p:nvPr/>
          </p:nvGrpSpPr>
          <p:grpSpPr>
            <a:xfrm>
              <a:off x="2966402" y="-955013"/>
              <a:ext cx="2817339" cy="4122736"/>
              <a:chOff x="2966402" y="-955013"/>
              <a:chExt cx="2817339" cy="4122736"/>
            </a:xfrm>
            <a:solidFill>
              <a:srgbClr val="D7D92F"/>
            </a:solidFill>
          </p:grpSpPr>
          <p:sp>
            <p:nvSpPr>
              <p:cNvPr id="11" name="Figura a mano libera 21">
                <a:extLst>
                  <a:ext uri="{FF2B5EF4-FFF2-40B4-BE49-F238E27FC236}">
                    <a16:creationId xmlns:a16="http://schemas.microsoft.com/office/drawing/2014/main" id="{44777BAF-6BA1-7D75-FBD6-CA25EEDC42CD}"/>
                  </a:ext>
                </a:extLst>
              </p:cNvPr>
              <p:cNvSpPr/>
              <p:nvPr/>
            </p:nvSpPr>
            <p:spPr>
              <a:xfrm>
                <a:off x="2966402" y="1296920"/>
                <a:ext cx="1878205" cy="1870801"/>
              </a:xfrm>
              <a:custGeom>
                <a:avLst/>
                <a:gdLst>
                  <a:gd name="connsiteX0" fmla="*/ 1878205 w 1878205"/>
                  <a:gd name="connsiteY0" fmla="*/ 317053 h 1870801"/>
                  <a:gd name="connsiteX1" fmla="*/ 1878205 w 1878205"/>
                  <a:gd name="connsiteY1" fmla="*/ 102733 h 1870801"/>
                  <a:gd name="connsiteX2" fmla="*/ 1877929 w 1878205"/>
                  <a:gd name="connsiteY2" fmla="*/ 96393 h 1870801"/>
                  <a:gd name="connsiteX3" fmla="*/ 1877929 w 1878205"/>
                  <a:gd name="connsiteY3" fmla="*/ 79239 h 1870801"/>
                  <a:gd name="connsiteX4" fmla="*/ 1872494 w 1878205"/>
                  <a:gd name="connsiteY4" fmla="*/ 45636 h 1870801"/>
                  <a:gd name="connsiteX5" fmla="*/ 1861889 w 1878205"/>
                  <a:gd name="connsiteY5" fmla="*/ 12823 h 1870801"/>
                  <a:gd name="connsiteX6" fmla="*/ 1850580 w 1878205"/>
                  <a:gd name="connsiteY6" fmla="*/ 7606 h 1870801"/>
                  <a:gd name="connsiteX7" fmla="*/ 1849895 w 1878205"/>
                  <a:gd name="connsiteY7" fmla="*/ 7016 h 1870801"/>
                  <a:gd name="connsiteX8" fmla="*/ 1844602 w 1878205"/>
                  <a:gd name="connsiteY8" fmla="*/ 5997 h 1870801"/>
                  <a:gd name="connsiteX9" fmla="*/ 1798766 w 1878205"/>
                  <a:gd name="connsiteY9" fmla="*/ 86 h 1870801"/>
                  <a:gd name="connsiteX10" fmla="*/ 1778080 w 1878205"/>
                  <a:gd name="connsiteY10" fmla="*/ 86 h 1870801"/>
                  <a:gd name="connsiteX11" fmla="*/ 1775472 w 1878205"/>
                  <a:gd name="connsiteY11" fmla="*/ 0 h 1870801"/>
                  <a:gd name="connsiteX12" fmla="*/ 1561162 w 1878205"/>
                  <a:gd name="connsiteY12" fmla="*/ 0 h 1870801"/>
                  <a:gd name="connsiteX13" fmla="*/ 1557887 w 1878205"/>
                  <a:gd name="connsiteY13" fmla="*/ 133 h 1870801"/>
                  <a:gd name="connsiteX14" fmla="*/ 444051 w 1878205"/>
                  <a:gd name="connsiteY14" fmla="*/ 190 h 1870801"/>
                  <a:gd name="connsiteX15" fmla="*/ 371913 w 1878205"/>
                  <a:gd name="connsiteY15" fmla="*/ 28044 h 1870801"/>
                  <a:gd name="connsiteX16" fmla="*/ 364440 w 1878205"/>
                  <a:gd name="connsiteY16" fmla="*/ 102686 h 1870801"/>
                  <a:gd name="connsiteX17" fmla="*/ 364440 w 1878205"/>
                  <a:gd name="connsiteY17" fmla="*/ 316948 h 1870801"/>
                  <a:gd name="connsiteX18" fmla="*/ 381042 w 1878205"/>
                  <a:gd name="connsiteY18" fmla="*/ 406755 h 1870801"/>
                  <a:gd name="connsiteX19" fmla="*/ 444051 w 1878205"/>
                  <a:gd name="connsiteY19" fmla="*/ 419625 h 1870801"/>
                  <a:gd name="connsiteX20" fmla="*/ 1153846 w 1878205"/>
                  <a:gd name="connsiteY20" fmla="*/ 419625 h 1870801"/>
                  <a:gd name="connsiteX21" fmla="*/ 41104 w 1878205"/>
                  <a:gd name="connsiteY21" fmla="*/ 1532252 h 1870801"/>
                  <a:gd name="connsiteX22" fmla="*/ 989 w 1878205"/>
                  <a:gd name="connsiteY22" fmla="*/ 1612015 h 1870801"/>
                  <a:gd name="connsiteX23" fmla="*/ 45749 w 1878205"/>
                  <a:gd name="connsiteY23" fmla="*/ 1672511 h 1870801"/>
                  <a:gd name="connsiteX24" fmla="*/ 197622 w 1878205"/>
                  <a:gd name="connsiteY24" fmla="*/ 1824136 h 1870801"/>
                  <a:gd name="connsiteX25" fmla="*/ 278318 w 1878205"/>
                  <a:gd name="connsiteY25" fmla="*/ 1870343 h 1870801"/>
                  <a:gd name="connsiteX26" fmla="*/ 337509 w 1878205"/>
                  <a:gd name="connsiteY26" fmla="*/ 1828848 h 1870801"/>
                  <a:gd name="connsiteX27" fmla="*/ 1458685 w 1878205"/>
                  <a:gd name="connsiteY27" fmla="*/ 707463 h 1870801"/>
                  <a:gd name="connsiteX28" fmla="*/ 1458809 w 1878205"/>
                  <a:gd name="connsiteY28" fmla="*/ 1433993 h 1870801"/>
                  <a:gd name="connsiteX29" fmla="*/ 1486730 w 1878205"/>
                  <a:gd name="connsiteY29" fmla="*/ 1506198 h 1870801"/>
                  <a:gd name="connsiteX30" fmla="*/ 1561295 w 1878205"/>
                  <a:gd name="connsiteY30" fmla="*/ 1513747 h 1870801"/>
                  <a:gd name="connsiteX31" fmla="*/ 1775482 w 1878205"/>
                  <a:gd name="connsiteY31" fmla="*/ 1513747 h 1870801"/>
                  <a:gd name="connsiteX32" fmla="*/ 1865278 w 1878205"/>
                  <a:gd name="connsiteY32" fmla="*/ 1497088 h 1870801"/>
                  <a:gd name="connsiteX33" fmla="*/ 1877948 w 1878205"/>
                  <a:gd name="connsiteY33" fmla="*/ 1433993 h 1870801"/>
                  <a:gd name="connsiteX34" fmla="*/ 1877948 w 1878205"/>
                  <a:gd name="connsiteY34" fmla="*/ 325916 h 1870801"/>
                  <a:gd name="connsiteX35" fmla="*/ 1878205 w 1878205"/>
                  <a:gd name="connsiteY35" fmla="*/ 317053 h 187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8205" h="1870801">
                    <a:moveTo>
                      <a:pt x="1878205" y="317053"/>
                    </a:moveTo>
                    <a:lnTo>
                      <a:pt x="1878205" y="102733"/>
                    </a:lnTo>
                    <a:cubicBezTo>
                      <a:pt x="1878205" y="100906"/>
                      <a:pt x="1878072" y="98469"/>
                      <a:pt x="1877929" y="96393"/>
                    </a:cubicBezTo>
                    <a:lnTo>
                      <a:pt x="1877929" y="79239"/>
                    </a:lnTo>
                    <a:cubicBezTo>
                      <a:pt x="1877929" y="69454"/>
                      <a:pt x="1875635" y="57354"/>
                      <a:pt x="1872494" y="45636"/>
                    </a:cubicBezTo>
                    <a:cubicBezTo>
                      <a:pt x="1869628" y="29453"/>
                      <a:pt x="1865963" y="15840"/>
                      <a:pt x="1861889" y="12823"/>
                    </a:cubicBezTo>
                    <a:cubicBezTo>
                      <a:pt x="1859443" y="10938"/>
                      <a:pt x="1855483" y="9167"/>
                      <a:pt x="1850580" y="7606"/>
                    </a:cubicBezTo>
                    <a:cubicBezTo>
                      <a:pt x="1850333" y="7539"/>
                      <a:pt x="1850190" y="7054"/>
                      <a:pt x="1849895" y="7016"/>
                    </a:cubicBezTo>
                    <a:cubicBezTo>
                      <a:pt x="1848552" y="6673"/>
                      <a:pt x="1846230" y="6330"/>
                      <a:pt x="1844602" y="5997"/>
                    </a:cubicBezTo>
                    <a:cubicBezTo>
                      <a:pt x="1831684" y="2504"/>
                      <a:pt x="1814920" y="133"/>
                      <a:pt x="1798766" y="86"/>
                    </a:cubicBezTo>
                    <a:lnTo>
                      <a:pt x="1778080" y="86"/>
                    </a:lnTo>
                    <a:cubicBezTo>
                      <a:pt x="1777243" y="86"/>
                      <a:pt x="1776310" y="0"/>
                      <a:pt x="1775472" y="0"/>
                    </a:cubicBezTo>
                    <a:lnTo>
                      <a:pt x="1561162" y="0"/>
                    </a:lnTo>
                    <a:cubicBezTo>
                      <a:pt x="1560181" y="0"/>
                      <a:pt x="1558982" y="86"/>
                      <a:pt x="1557887" y="133"/>
                    </a:cubicBezTo>
                    <a:lnTo>
                      <a:pt x="444051" y="190"/>
                    </a:lnTo>
                    <a:cubicBezTo>
                      <a:pt x="418472" y="190"/>
                      <a:pt x="376158" y="12823"/>
                      <a:pt x="371913" y="28044"/>
                    </a:cubicBezTo>
                    <a:cubicBezTo>
                      <a:pt x="367857" y="43599"/>
                      <a:pt x="364583" y="77145"/>
                      <a:pt x="364440" y="102686"/>
                    </a:cubicBezTo>
                    <a:lnTo>
                      <a:pt x="364440" y="316948"/>
                    </a:lnTo>
                    <a:cubicBezTo>
                      <a:pt x="364440" y="342537"/>
                      <a:pt x="371913" y="400129"/>
                      <a:pt x="381042" y="406755"/>
                    </a:cubicBezTo>
                    <a:cubicBezTo>
                      <a:pt x="390161" y="413875"/>
                      <a:pt x="418472" y="419625"/>
                      <a:pt x="444051" y="419625"/>
                    </a:cubicBezTo>
                    <a:lnTo>
                      <a:pt x="1153846" y="419625"/>
                    </a:lnTo>
                    <a:lnTo>
                      <a:pt x="41104" y="1532252"/>
                    </a:lnTo>
                    <a:cubicBezTo>
                      <a:pt x="23017" y="1550453"/>
                      <a:pt x="-5694" y="1596965"/>
                      <a:pt x="989" y="1612015"/>
                    </a:cubicBezTo>
                    <a:cubicBezTo>
                      <a:pt x="7510" y="1627284"/>
                      <a:pt x="27786" y="1654396"/>
                      <a:pt x="45749" y="1672511"/>
                    </a:cubicBezTo>
                    <a:lnTo>
                      <a:pt x="197622" y="1824136"/>
                    </a:lnTo>
                    <a:cubicBezTo>
                      <a:pt x="215594" y="1842280"/>
                      <a:pt x="264039" y="1875055"/>
                      <a:pt x="278318" y="1870343"/>
                    </a:cubicBezTo>
                    <a:cubicBezTo>
                      <a:pt x="292749" y="1865707"/>
                      <a:pt x="319546" y="1846907"/>
                      <a:pt x="337509" y="1828848"/>
                    </a:cubicBezTo>
                    <a:lnTo>
                      <a:pt x="1458685" y="707463"/>
                    </a:lnTo>
                    <a:lnTo>
                      <a:pt x="1458809" y="1433993"/>
                    </a:lnTo>
                    <a:cubicBezTo>
                      <a:pt x="1458809" y="1459819"/>
                      <a:pt x="1471327" y="1502114"/>
                      <a:pt x="1486730" y="1506198"/>
                    </a:cubicBezTo>
                    <a:cubicBezTo>
                      <a:pt x="1501837" y="1510348"/>
                      <a:pt x="1535707" y="1513747"/>
                      <a:pt x="1561295" y="1513747"/>
                    </a:cubicBezTo>
                    <a:lnTo>
                      <a:pt x="1775482" y="1513747"/>
                    </a:lnTo>
                    <a:cubicBezTo>
                      <a:pt x="1801213" y="1513747"/>
                      <a:pt x="1858624" y="1506093"/>
                      <a:pt x="1865278" y="1497088"/>
                    </a:cubicBezTo>
                    <a:cubicBezTo>
                      <a:pt x="1872513" y="1488063"/>
                      <a:pt x="1878101" y="1459791"/>
                      <a:pt x="1877948" y="1433993"/>
                    </a:cubicBezTo>
                    <a:lnTo>
                      <a:pt x="1877948" y="325916"/>
                    </a:lnTo>
                    <a:cubicBezTo>
                      <a:pt x="1878072" y="322965"/>
                      <a:pt x="1878205" y="319861"/>
                      <a:pt x="1878205" y="317053"/>
                    </a:cubicBezTo>
                    <a:close/>
                  </a:path>
                </a:pathLst>
              </a:custGeom>
              <a:solidFill>
                <a:srgbClr val="D7D92F"/>
              </a:solidFill>
              <a:ln w="9508" cap="flat">
                <a:noFill/>
                <a:prstDash val="solid"/>
                <a:miter/>
              </a:ln>
            </p:spPr>
            <p:txBody>
              <a:bodyPr rtlCol="0" anchor="ctr"/>
              <a:lstStyle/>
              <a:p>
                <a:endParaRPr lang="it-IT" sz="2400">
                  <a:solidFill>
                    <a:srgbClr val="000000"/>
                  </a:solidFill>
                </a:endParaRPr>
              </a:p>
            </p:txBody>
          </p:sp>
          <p:sp>
            <p:nvSpPr>
              <p:cNvPr id="12" name="Figura a mano libera 22">
                <a:extLst>
                  <a:ext uri="{FF2B5EF4-FFF2-40B4-BE49-F238E27FC236}">
                    <a16:creationId xmlns:a16="http://schemas.microsoft.com/office/drawing/2014/main" id="{5E7F58C4-9C87-75CE-0711-755C3E387ADF}"/>
                  </a:ext>
                </a:extLst>
              </p:cNvPr>
              <p:cNvSpPr/>
              <p:nvPr/>
            </p:nvSpPr>
            <p:spPr>
              <a:xfrm>
                <a:off x="3905490" y="-955013"/>
                <a:ext cx="1878251" cy="1870854"/>
              </a:xfrm>
              <a:custGeom>
                <a:avLst/>
                <a:gdLst>
                  <a:gd name="connsiteX0" fmla="*/ 0 w 1878251"/>
                  <a:gd name="connsiteY0" fmla="*/ 1553677 h 1870854"/>
                  <a:gd name="connsiteX1" fmla="*/ 162 w 1878251"/>
                  <a:gd name="connsiteY1" fmla="*/ 1768073 h 1870854"/>
                  <a:gd name="connsiteX2" fmla="*/ 295 w 1878251"/>
                  <a:gd name="connsiteY2" fmla="*/ 1774404 h 1870854"/>
                  <a:gd name="connsiteX3" fmla="*/ 295 w 1878251"/>
                  <a:gd name="connsiteY3" fmla="*/ 1791500 h 1870854"/>
                  <a:gd name="connsiteX4" fmla="*/ 5721 w 1878251"/>
                  <a:gd name="connsiteY4" fmla="*/ 1825151 h 1870854"/>
                  <a:gd name="connsiteX5" fmla="*/ 16354 w 1878251"/>
                  <a:gd name="connsiteY5" fmla="*/ 1857917 h 1870854"/>
                  <a:gd name="connsiteX6" fmla="*/ 27654 w 1878251"/>
                  <a:gd name="connsiteY6" fmla="*/ 1863191 h 1870854"/>
                  <a:gd name="connsiteX7" fmla="*/ 28339 w 1878251"/>
                  <a:gd name="connsiteY7" fmla="*/ 1863753 h 1870854"/>
                  <a:gd name="connsiteX8" fmla="*/ 33775 w 1878251"/>
                  <a:gd name="connsiteY8" fmla="*/ 1864752 h 1870854"/>
                  <a:gd name="connsiteX9" fmla="*/ 79630 w 1878251"/>
                  <a:gd name="connsiteY9" fmla="*/ 1870740 h 1870854"/>
                  <a:gd name="connsiteX10" fmla="*/ 100163 w 1878251"/>
                  <a:gd name="connsiteY10" fmla="*/ 1870740 h 1870854"/>
                  <a:gd name="connsiteX11" fmla="*/ 102876 w 1878251"/>
                  <a:gd name="connsiteY11" fmla="*/ 1870854 h 1870854"/>
                  <a:gd name="connsiteX12" fmla="*/ 317044 w 1878251"/>
                  <a:gd name="connsiteY12" fmla="*/ 1870854 h 1870854"/>
                  <a:gd name="connsiteX13" fmla="*/ 320337 w 1878251"/>
                  <a:gd name="connsiteY13" fmla="*/ 1870730 h 1870854"/>
                  <a:gd name="connsiteX14" fmla="*/ 1434298 w 1878251"/>
                  <a:gd name="connsiteY14" fmla="*/ 1870559 h 1870854"/>
                  <a:gd name="connsiteX15" fmla="*/ 1506436 w 1878251"/>
                  <a:gd name="connsiteY15" fmla="*/ 1842658 h 1870854"/>
                  <a:gd name="connsiteX16" fmla="*/ 1513785 w 1878251"/>
                  <a:gd name="connsiteY16" fmla="*/ 1768064 h 1870854"/>
                  <a:gd name="connsiteX17" fmla="*/ 1513785 w 1878251"/>
                  <a:gd name="connsiteY17" fmla="*/ 1553801 h 1870854"/>
                  <a:gd name="connsiteX18" fmla="*/ 1497316 w 1878251"/>
                  <a:gd name="connsiteY18" fmla="*/ 1464062 h 1870854"/>
                  <a:gd name="connsiteX19" fmla="*/ 1434164 w 1878251"/>
                  <a:gd name="connsiteY19" fmla="*/ 1451210 h 1870854"/>
                  <a:gd name="connsiteX20" fmla="*/ 724360 w 1878251"/>
                  <a:gd name="connsiteY20" fmla="*/ 1451210 h 1870854"/>
                  <a:gd name="connsiteX21" fmla="*/ 1837130 w 1878251"/>
                  <a:gd name="connsiteY21" fmla="*/ 338507 h 1870854"/>
                  <a:gd name="connsiteX22" fmla="*/ 1877264 w 1878251"/>
                  <a:gd name="connsiteY22" fmla="*/ 258753 h 1870854"/>
                  <a:gd name="connsiteX23" fmla="*/ 1832608 w 1878251"/>
                  <a:gd name="connsiteY23" fmla="*/ 198276 h 1870854"/>
                  <a:gd name="connsiteX24" fmla="*/ 1680631 w 1878251"/>
                  <a:gd name="connsiteY24" fmla="*/ 46632 h 1870854"/>
                  <a:gd name="connsiteX25" fmla="*/ 1599916 w 1878251"/>
                  <a:gd name="connsiteY25" fmla="*/ 473 h 1870854"/>
                  <a:gd name="connsiteX26" fmla="*/ 1540734 w 1878251"/>
                  <a:gd name="connsiteY26" fmla="*/ 41882 h 1870854"/>
                  <a:gd name="connsiteX27" fmla="*/ 419520 w 1878251"/>
                  <a:gd name="connsiteY27" fmla="*/ 1163287 h 1870854"/>
                  <a:gd name="connsiteX28" fmla="*/ 419425 w 1878251"/>
                  <a:gd name="connsiteY28" fmla="*/ 436737 h 1870854"/>
                  <a:gd name="connsiteX29" fmla="*/ 391495 w 1878251"/>
                  <a:gd name="connsiteY29" fmla="*/ 364542 h 1870854"/>
                  <a:gd name="connsiteX30" fmla="*/ 317044 w 1878251"/>
                  <a:gd name="connsiteY30" fmla="*/ 356993 h 1870854"/>
                  <a:gd name="connsiteX31" fmla="*/ 102752 w 1878251"/>
                  <a:gd name="connsiteY31" fmla="*/ 356993 h 1870854"/>
                  <a:gd name="connsiteX32" fmla="*/ 12946 w 1878251"/>
                  <a:gd name="connsiteY32" fmla="*/ 373757 h 1870854"/>
                  <a:gd name="connsiteX33" fmla="*/ 286 w 1878251"/>
                  <a:gd name="connsiteY33" fmla="*/ 436737 h 1870854"/>
                  <a:gd name="connsiteX34" fmla="*/ 286 w 1878251"/>
                  <a:gd name="connsiteY34" fmla="*/ 1544891 h 1870854"/>
                  <a:gd name="connsiteX35" fmla="*/ 0 w 1878251"/>
                  <a:gd name="connsiteY35" fmla="*/ 1553677 h 187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8251" h="1870854">
                    <a:moveTo>
                      <a:pt x="0" y="1553677"/>
                    </a:moveTo>
                    <a:lnTo>
                      <a:pt x="162" y="1768073"/>
                    </a:lnTo>
                    <a:cubicBezTo>
                      <a:pt x="162" y="1769910"/>
                      <a:pt x="295" y="1772233"/>
                      <a:pt x="295" y="1774404"/>
                    </a:cubicBezTo>
                    <a:lnTo>
                      <a:pt x="295" y="1791500"/>
                    </a:lnTo>
                    <a:cubicBezTo>
                      <a:pt x="438" y="1801382"/>
                      <a:pt x="2599" y="1813385"/>
                      <a:pt x="5721" y="1825151"/>
                    </a:cubicBezTo>
                    <a:cubicBezTo>
                      <a:pt x="8625" y="1841306"/>
                      <a:pt x="12271" y="1854909"/>
                      <a:pt x="16354" y="1857917"/>
                    </a:cubicBezTo>
                    <a:cubicBezTo>
                      <a:pt x="18791" y="1859821"/>
                      <a:pt x="22885" y="1861573"/>
                      <a:pt x="27654" y="1863191"/>
                    </a:cubicBezTo>
                    <a:cubicBezTo>
                      <a:pt x="27911" y="1863305"/>
                      <a:pt x="28044" y="1863676"/>
                      <a:pt x="28339" y="1863753"/>
                    </a:cubicBezTo>
                    <a:cubicBezTo>
                      <a:pt x="29824" y="1864143"/>
                      <a:pt x="32023" y="1864409"/>
                      <a:pt x="33775" y="1864752"/>
                    </a:cubicBezTo>
                    <a:cubicBezTo>
                      <a:pt x="46550" y="1868255"/>
                      <a:pt x="63447" y="1870730"/>
                      <a:pt x="79630" y="1870740"/>
                    </a:cubicBezTo>
                    <a:lnTo>
                      <a:pt x="100163" y="1870740"/>
                    </a:lnTo>
                    <a:cubicBezTo>
                      <a:pt x="101096" y="1870740"/>
                      <a:pt x="102058" y="1870854"/>
                      <a:pt x="102876" y="1870854"/>
                    </a:cubicBezTo>
                    <a:lnTo>
                      <a:pt x="317044" y="1870854"/>
                    </a:lnTo>
                    <a:cubicBezTo>
                      <a:pt x="318024" y="1870854"/>
                      <a:pt x="319395" y="1870740"/>
                      <a:pt x="320337" y="1870730"/>
                    </a:cubicBezTo>
                    <a:lnTo>
                      <a:pt x="1434298" y="1870559"/>
                    </a:lnTo>
                    <a:cubicBezTo>
                      <a:pt x="1459753" y="1870645"/>
                      <a:pt x="1502219" y="1857917"/>
                      <a:pt x="1506436" y="1842658"/>
                    </a:cubicBezTo>
                    <a:cubicBezTo>
                      <a:pt x="1510386" y="1827151"/>
                      <a:pt x="1513785" y="1793604"/>
                      <a:pt x="1513785" y="1768064"/>
                    </a:cubicBezTo>
                    <a:lnTo>
                      <a:pt x="1513785" y="1553801"/>
                    </a:lnTo>
                    <a:cubicBezTo>
                      <a:pt x="1513785" y="1528289"/>
                      <a:pt x="1506436" y="1470678"/>
                      <a:pt x="1497316" y="1464062"/>
                    </a:cubicBezTo>
                    <a:cubicBezTo>
                      <a:pt x="1488177" y="1456941"/>
                      <a:pt x="1459876" y="1451210"/>
                      <a:pt x="1434164" y="1451210"/>
                    </a:cubicBezTo>
                    <a:lnTo>
                      <a:pt x="724360" y="1451210"/>
                    </a:lnTo>
                    <a:lnTo>
                      <a:pt x="1837130" y="338507"/>
                    </a:lnTo>
                    <a:cubicBezTo>
                      <a:pt x="1855341" y="320315"/>
                      <a:pt x="1883928" y="273775"/>
                      <a:pt x="1877264" y="258753"/>
                    </a:cubicBezTo>
                    <a:cubicBezTo>
                      <a:pt x="1870848" y="243579"/>
                      <a:pt x="1850467" y="216335"/>
                      <a:pt x="1832608" y="198276"/>
                    </a:cubicBezTo>
                    <a:lnTo>
                      <a:pt x="1680631" y="46632"/>
                    </a:lnTo>
                    <a:cubicBezTo>
                      <a:pt x="1662801" y="28422"/>
                      <a:pt x="1614205" y="-4316"/>
                      <a:pt x="1599916" y="473"/>
                    </a:cubicBezTo>
                    <a:cubicBezTo>
                      <a:pt x="1585637" y="5080"/>
                      <a:pt x="1558707" y="23786"/>
                      <a:pt x="1540734" y="41882"/>
                    </a:cubicBezTo>
                    <a:lnTo>
                      <a:pt x="419520" y="1163287"/>
                    </a:lnTo>
                    <a:lnTo>
                      <a:pt x="419425" y="436737"/>
                    </a:lnTo>
                    <a:cubicBezTo>
                      <a:pt x="419520" y="410949"/>
                      <a:pt x="406888" y="368731"/>
                      <a:pt x="391495" y="364542"/>
                    </a:cubicBezTo>
                    <a:cubicBezTo>
                      <a:pt x="376388" y="360411"/>
                      <a:pt x="342660" y="356993"/>
                      <a:pt x="317044" y="356993"/>
                    </a:cubicBezTo>
                    <a:lnTo>
                      <a:pt x="102752" y="356993"/>
                    </a:lnTo>
                    <a:cubicBezTo>
                      <a:pt x="77021" y="356993"/>
                      <a:pt x="19753" y="364628"/>
                      <a:pt x="12946" y="373757"/>
                    </a:cubicBezTo>
                    <a:cubicBezTo>
                      <a:pt x="5712" y="382715"/>
                      <a:pt x="152" y="411045"/>
                      <a:pt x="286" y="436737"/>
                    </a:cubicBezTo>
                    <a:lnTo>
                      <a:pt x="286" y="1544891"/>
                    </a:lnTo>
                    <a:cubicBezTo>
                      <a:pt x="286" y="1547775"/>
                      <a:pt x="0" y="1550907"/>
                      <a:pt x="0" y="1553677"/>
                    </a:cubicBezTo>
                    <a:close/>
                  </a:path>
                </a:pathLst>
              </a:custGeom>
              <a:solidFill>
                <a:srgbClr val="D7D92F"/>
              </a:solidFill>
              <a:ln w="9508" cap="flat">
                <a:noFill/>
                <a:prstDash val="solid"/>
                <a:miter/>
              </a:ln>
            </p:spPr>
            <p:txBody>
              <a:bodyPr rtlCol="0" anchor="ctr"/>
              <a:lstStyle/>
              <a:p>
                <a:endParaRPr lang="it-IT" sz="2400">
                  <a:solidFill>
                    <a:srgbClr val="000000"/>
                  </a:solidFill>
                </a:endParaRPr>
              </a:p>
            </p:txBody>
          </p:sp>
        </p:grpSp>
        <p:grpSp>
          <p:nvGrpSpPr>
            <p:cNvPr id="7" name="Elemento grafico 10">
              <a:extLst>
                <a:ext uri="{FF2B5EF4-FFF2-40B4-BE49-F238E27FC236}">
                  <a16:creationId xmlns:a16="http://schemas.microsoft.com/office/drawing/2014/main" id="{1999B4C3-1072-EFA7-FC7C-B66EEB6ADD98}"/>
                </a:ext>
              </a:extLst>
            </p:cNvPr>
            <p:cNvGrpSpPr/>
            <p:nvPr/>
          </p:nvGrpSpPr>
          <p:grpSpPr>
            <a:xfrm>
              <a:off x="1658988" y="-1604516"/>
              <a:ext cx="3675402" cy="4417963"/>
              <a:chOff x="1658988" y="-1604516"/>
              <a:chExt cx="3675402" cy="4417963"/>
            </a:xfrm>
            <a:solidFill>
              <a:srgbClr val="8FBD43"/>
            </a:solidFill>
          </p:grpSpPr>
          <p:sp>
            <p:nvSpPr>
              <p:cNvPr id="8" name="Figura a mano libera 19">
                <a:extLst>
                  <a:ext uri="{FF2B5EF4-FFF2-40B4-BE49-F238E27FC236}">
                    <a16:creationId xmlns:a16="http://schemas.microsoft.com/office/drawing/2014/main" id="{6F542C1F-960D-422D-5185-B6A4460C2133}"/>
                  </a:ext>
                </a:extLst>
              </p:cNvPr>
              <p:cNvSpPr/>
              <p:nvPr/>
            </p:nvSpPr>
            <p:spPr>
              <a:xfrm>
                <a:off x="2511450" y="-1604516"/>
                <a:ext cx="2822940" cy="729014"/>
              </a:xfrm>
              <a:custGeom>
                <a:avLst/>
                <a:gdLst>
                  <a:gd name="connsiteX0" fmla="*/ 369638 w 2822940"/>
                  <a:gd name="connsiteY0" fmla="*/ 500502 h 729014"/>
                  <a:gd name="connsiteX1" fmla="*/ 1328213 w 2822940"/>
                  <a:gd name="connsiteY1" fmla="*/ 266543 h 729014"/>
                  <a:gd name="connsiteX2" fmla="*/ 2633618 w 2822940"/>
                  <a:gd name="connsiteY2" fmla="*/ 729015 h 729014"/>
                  <a:gd name="connsiteX3" fmla="*/ 2822940 w 2822940"/>
                  <a:gd name="connsiteY3" fmla="*/ 539664 h 729014"/>
                  <a:gd name="connsiteX4" fmla="*/ 1328213 w 2822940"/>
                  <a:gd name="connsiteY4" fmla="*/ 0 h 729014"/>
                  <a:gd name="connsiteX5" fmla="*/ 0 w 2822940"/>
                  <a:gd name="connsiteY5" fmla="*/ 413009 h 729014"/>
                  <a:gd name="connsiteX6" fmla="*/ 369638 w 2822940"/>
                  <a:gd name="connsiteY6" fmla="*/ 500502 h 72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940" h="729014">
                    <a:moveTo>
                      <a:pt x="369638" y="500502"/>
                    </a:moveTo>
                    <a:cubicBezTo>
                      <a:pt x="662017" y="347668"/>
                      <a:pt x="988856" y="266543"/>
                      <a:pt x="1328213" y="266543"/>
                    </a:cubicBezTo>
                    <a:cubicBezTo>
                      <a:pt x="1809362" y="266543"/>
                      <a:pt x="2265437" y="429439"/>
                      <a:pt x="2633618" y="729015"/>
                    </a:cubicBezTo>
                    <a:lnTo>
                      <a:pt x="2822940" y="539664"/>
                    </a:lnTo>
                    <a:cubicBezTo>
                      <a:pt x="2403744" y="190293"/>
                      <a:pt x="1880643" y="0"/>
                      <a:pt x="1328213" y="0"/>
                    </a:cubicBezTo>
                    <a:cubicBezTo>
                      <a:pt x="846741" y="0"/>
                      <a:pt x="387563" y="144590"/>
                      <a:pt x="0" y="413009"/>
                    </a:cubicBezTo>
                    <a:cubicBezTo>
                      <a:pt x="128845" y="426336"/>
                      <a:pt x="252759" y="456275"/>
                      <a:pt x="369638" y="500502"/>
                    </a:cubicBezTo>
                    <a:close/>
                  </a:path>
                </a:pathLst>
              </a:custGeom>
              <a:solidFill>
                <a:srgbClr val="8FBD43"/>
              </a:solidFill>
              <a:ln w="9508" cap="flat">
                <a:noFill/>
                <a:prstDash val="solid"/>
                <a:miter/>
              </a:ln>
            </p:spPr>
            <p:txBody>
              <a:bodyPr rtlCol="0" anchor="ctr"/>
              <a:lstStyle/>
              <a:p>
                <a:endParaRPr lang="it-IT" sz="2400">
                  <a:solidFill>
                    <a:srgbClr val="000000"/>
                  </a:solidFill>
                </a:endParaRPr>
              </a:p>
            </p:txBody>
          </p:sp>
          <p:sp>
            <p:nvSpPr>
              <p:cNvPr id="10" name="Figura a mano libera 20">
                <a:extLst>
                  <a:ext uri="{FF2B5EF4-FFF2-40B4-BE49-F238E27FC236}">
                    <a16:creationId xmlns:a16="http://schemas.microsoft.com/office/drawing/2014/main" id="{0A888C43-8436-6911-C12D-5CBDC5C99417}"/>
                  </a:ext>
                </a:extLst>
              </p:cNvPr>
              <p:cNvSpPr/>
              <p:nvPr/>
            </p:nvSpPr>
            <p:spPr>
              <a:xfrm>
                <a:off x="1658988" y="1585511"/>
                <a:ext cx="1303710" cy="1227936"/>
              </a:xfrm>
              <a:custGeom>
                <a:avLst/>
                <a:gdLst>
                  <a:gd name="connsiteX0" fmla="*/ 355997 w 1303710"/>
                  <a:gd name="connsiteY0" fmla="*/ 135023 h 1227936"/>
                  <a:gd name="connsiteX1" fmla="*/ 0 w 1303710"/>
                  <a:gd name="connsiteY1" fmla="*/ 0 h 1227936"/>
                  <a:gd name="connsiteX2" fmla="*/ 526394 w 1303710"/>
                  <a:gd name="connsiteY2" fmla="*/ 803742 h 1227936"/>
                  <a:gd name="connsiteX3" fmla="*/ 1104650 w 1303710"/>
                  <a:gd name="connsiteY3" fmla="*/ 1227936 h 1227936"/>
                  <a:gd name="connsiteX4" fmla="*/ 1303711 w 1303710"/>
                  <a:gd name="connsiteY4" fmla="*/ 1028895 h 1227936"/>
                  <a:gd name="connsiteX5" fmla="*/ 714879 w 1303710"/>
                  <a:gd name="connsiteY5" fmla="*/ 615277 h 1227936"/>
                  <a:gd name="connsiteX6" fmla="*/ 355997 w 1303710"/>
                  <a:gd name="connsiteY6" fmla="*/ 135023 h 122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710" h="1227936">
                    <a:moveTo>
                      <a:pt x="355997" y="135023"/>
                    </a:moveTo>
                    <a:cubicBezTo>
                      <a:pt x="230379" y="105266"/>
                      <a:pt x="110958" y="59506"/>
                      <a:pt x="0" y="0"/>
                    </a:cubicBezTo>
                    <a:cubicBezTo>
                      <a:pt x="116032" y="297767"/>
                      <a:pt x="293636" y="570974"/>
                      <a:pt x="526394" y="803742"/>
                    </a:cubicBezTo>
                    <a:cubicBezTo>
                      <a:pt x="699038" y="976386"/>
                      <a:pt x="893995" y="1118568"/>
                      <a:pt x="1104650" y="1227936"/>
                    </a:cubicBezTo>
                    <a:lnTo>
                      <a:pt x="1303711" y="1028895"/>
                    </a:lnTo>
                    <a:cubicBezTo>
                      <a:pt x="1087639" y="927913"/>
                      <a:pt x="888541" y="788939"/>
                      <a:pt x="714879" y="615277"/>
                    </a:cubicBezTo>
                    <a:cubicBezTo>
                      <a:pt x="570707" y="471106"/>
                      <a:pt x="450487" y="309400"/>
                      <a:pt x="355997" y="135023"/>
                    </a:cubicBezTo>
                    <a:close/>
                  </a:path>
                </a:pathLst>
              </a:custGeom>
              <a:solidFill>
                <a:srgbClr val="8FBD43"/>
              </a:solidFill>
              <a:ln w="9508" cap="flat">
                <a:noFill/>
                <a:prstDash val="solid"/>
                <a:miter/>
              </a:ln>
            </p:spPr>
            <p:txBody>
              <a:bodyPr rtlCol="0" anchor="ctr"/>
              <a:lstStyle/>
              <a:p>
                <a:endParaRPr lang="it-IT" sz="2400">
                  <a:solidFill>
                    <a:srgbClr val="000000"/>
                  </a:solidFill>
                </a:endParaRPr>
              </a:p>
            </p:txBody>
          </p:sp>
        </p:grpSp>
      </p:grpSp>
      <p:pic>
        <p:nvPicPr>
          <p:cNvPr id="30" name="Elemento grafico 29">
            <a:extLst>
              <a:ext uri="{FF2B5EF4-FFF2-40B4-BE49-F238E27FC236}">
                <a16:creationId xmlns:a16="http://schemas.microsoft.com/office/drawing/2014/main" id="{35C03344-7417-9755-2A47-86150EC55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23573" y="427656"/>
            <a:ext cx="4109582" cy="810859"/>
          </a:xfrm>
          <a:prstGeom prst="rect">
            <a:avLst/>
          </a:prstGeom>
        </p:spPr>
      </p:pic>
      <p:grpSp>
        <p:nvGrpSpPr>
          <p:cNvPr id="5" name="Gruppo 71">
            <a:extLst>
              <a:ext uri="{FF2B5EF4-FFF2-40B4-BE49-F238E27FC236}">
                <a16:creationId xmlns:a16="http://schemas.microsoft.com/office/drawing/2014/main" id="{313EEA0E-C4C0-BF9D-6BA2-C7FA8104C848}"/>
              </a:ext>
            </a:extLst>
          </p:cNvPr>
          <p:cNvGrpSpPr/>
          <p:nvPr userDrawn="1"/>
        </p:nvGrpSpPr>
        <p:grpSpPr>
          <a:xfrm>
            <a:off x="1394845" y="2157611"/>
            <a:ext cx="2587200" cy="2587200"/>
            <a:chOff x="3803534" y="2472339"/>
            <a:chExt cx="172493" cy="172534"/>
          </a:xfrm>
          <a:solidFill>
            <a:schemeClr val="bg1"/>
          </a:solidFill>
        </p:grpSpPr>
        <p:sp>
          <p:nvSpPr>
            <p:cNvPr id="31" name="Figura a mano libera 72">
              <a:extLst>
                <a:ext uri="{FF2B5EF4-FFF2-40B4-BE49-F238E27FC236}">
                  <a16:creationId xmlns:a16="http://schemas.microsoft.com/office/drawing/2014/main" id="{B1AADB5F-B815-2C9F-5DAF-2FB557854115}"/>
                </a:ext>
              </a:extLst>
            </p:cNvPr>
            <p:cNvSpPr/>
            <p:nvPr/>
          </p:nvSpPr>
          <p:spPr>
            <a:xfrm>
              <a:off x="3920952" y="2516312"/>
              <a:ext cx="26002" cy="72735"/>
            </a:xfrm>
            <a:custGeom>
              <a:avLst/>
              <a:gdLst>
                <a:gd name="connsiteX0" fmla="*/ 11097 w 26002"/>
                <a:gd name="connsiteY0" fmla="*/ 17 h 72735"/>
                <a:gd name="connsiteX1" fmla="*/ 11080 w 26002"/>
                <a:gd name="connsiteY1" fmla="*/ 0 h 72735"/>
                <a:gd name="connsiteX2" fmla="*/ 804 w 26002"/>
                <a:gd name="connsiteY2" fmla="*/ 10278 h 72735"/>
                <a:gd name="connsiteX3" fmla="*/ 821 w 26002"/>
                <a:gd name="connsiteY3" fmla="*/ 10296 h 72735"/>
                <a:gd name="connsiteX4" fmla="*/ 821 w 26002"/>
                <a:gd name="connsiteY4" fmla="*/ 61713 h 72735"/>
                <a:gd name="connsiteX5" fmla="*/ 0 w 26002"/>
                <a:gd name="connsiteY5" fmla="*/ 62448 h 72735"/>
                <a:gd name="connsiteX6" fmla="*/ 10285 w 26002"/>
                <a:gd name="connsiteY6" fmla="*/ 72735 h 72735"/>
                <a:gd name="connsiteX7" fmla="*/ 11097 w 26002"/>
                <a:gd name="connsiteY7" fmla="*/ 71992 h 72735"/>
                <a:gd name="connsiteX8" fmla="*/ 11097 w 26002"/>
                <a:gd name="connsiteY8" fmla="*/ 17 h 7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2" h="72735">
                  <a:moveTo>
                    <a:pt x="11097" y="17"/>
                  </a:moveTo>
                  <a:cubicBezTo>
                    <a:pt x="11088" y="17"/>
                    <a:pt x="11080" y="9"/>
                    <a:pt x="11080" y="0"/>
                  </a:cubicBezTo>
                  <a:lnTo>
                    <a:pt x="804" y="10278"/>
                  </a:lnTo>
                  <a:cubicBezTo>
                    <a:pt x="804" y="10278"/>
                    <a:pt x="812" y="10287"/>
                    <a:pt x="821" y="10296"/>
                  </a:cubicBezTo>
                  <a:cubicBezTo>
                    <a:pt x="15021" y="24498"/>
                    <a:pt x="15021" y="47519"/>
                    <a:pt x="821" y="61713"/>
                  </a:cubicBezTo>
                  <a:lnTo>
                    <a:pt x="0" y="62448"/>
                  </a:lnTo>
                  <a:lnTo>
                    <a:pt x="10285" y="72735"/>
                  </a:lnTo>
                  <a:cubicBezTo>
                    <a:pt x="10544" y="72484"/>
                    <a:pt x="10829" y="72260"/>
                    <a:pt x="11097" y="71992"/>
                  </a:cubicBezTo>
                  <a:cubicBezTo>
                    <a:pt x="30966" y="52127"/>
                    <a:pt x="30975" y="19926"/>
                    <a:pt x="11097" y="17"/>
                  </a:cubicBezTo>
                  <a:close/>
                </a:path>
              </a:pathLst>
            </a:custGeom>
            <a:grpFill/>
            <a:ln w="8631" cap="flat">
              <a:noFill/>
              <a:prstDash val="solid"/>
              <a:miter/>
            </a:ln>
          </p:spPr>
          <p:txBody>
            <a:bodyPr rtlCol="0" anchor="ctr"/>
            <a:lstStyle/>
            <a:p>
              <a:endParaRPr lang="it-IT" sz="2400">
                <a:solidFill>
                  <a:srgbClr val="000000"/>
                </a:solidFill>
              </a:endParaRPr>
            </a:p>
          </p:txBody>
        </p:sp>
        <p:sp>
          <p:nvSpPr>
            <p:cNvPr id="32" name="Figura a mano libera 73">
              <a:extLst>
                <a:ext uri="{FF2B5EF4-FFF2-40B4-BE49-F238E27FC236}">
                  <a16:creationId xmlns:a16="http://schemas.microsoft.com/office/drawing/2014/main" id="{181E0377-8FF5-B7B9-E695-CF2F966D9659}"/>
                </a:ext>
              </a:extLst>
            </p:cNvPr>
            <p:cNvSpPr/>
            <p:nvPr/>
          </p:nvSpPr>
          <p:spPr>
            <a:xfrm>
              <a:off x="3803534" y="2472339"/>
              <a:ext cx="172493" cy="172534"/>
            </a:xfrm>
            <a:custGeom>
              <a:avLst/>
              <a:gdLst>
                <a:gd name="connsiteX0" fmla="*/ 149075 w 172493"/>
                <a:gd name="connsiteY0" fmla="*/ 23425 h 172534"/>
                <a:gd name="connsiteX1" fmla="*/ 35988 w 172493"/>
                <a:gd name="connsiteY1" fmla="*/ 23425 h 172534"/>
                <a:gd name="connsiteX2" fmla="*/ 31087 w 172493"/>
                <a:gd name="connsiteY2" fmla="*/ 131162 h 172534"/>
                <a:gd name="connsiteX3" fmla="*/ 0 w 172493"/>
                <a:gd name="connsiteY3" fmla="*/ 162256 h 172534"/>
                <a:gd name="connsiteX4" fmla="*/ 10276 w 172493"/>
                <a:gd name="connsiteY4" fmla="*/ 172534 h 172534"/>
                <a:gd name="connsiteX5" fmla="*/ 51691 w 172493"/>
                <a:gd name="connsiteY5" fmla="*/ 131118 h 172534"/>
                <a:gd name="connsiteX6" fmla="*/ 137978 w 172493"/>
                <a:gd name="connsiteY6" fmla="*/ 126995 h 172534"/>
                <a:gd name="connsiteX7" fmla="*/ 127702 w 172493"/>
                <a:gd name="connsiteY7" fmla="*/ 116717 h 172534"/>
                <a:gd name="connsiteX8" fmla="*/ 56548 w 172493"/>
                <a:gd name="connsiteY8" fmla="*/ 115973 h 172534"/>
                <a:gd name="connsiteX9" fmla="*/ 56548 w 172493"/>
                <a:gd name="connsiteY9" fmla="*/ 43990 h 172534"/>
                <a:gd name="connsiteX10" fmla="*/ 128497 w 172493"/>
                <a:gd name="connsiteY10" fmla="*/ 43973 h 172534"/>
                <a:gd name="connsiteX11" fmla="*/ 128497 w 172493"/>
                <a:gd name="connsiteY11" fmla="*/ 43973 h 172534"/>
                <a:gd name="connsiteX12" fmla="*/ 128514 w 172493"/>
                <a:gd name="connsiteY12" fmla="*/ 43990 h 172534"/>
                <a:gd name="connsiteX13" fmla="*/ 138790 w 172493"/>
                <a:gd name="connsiteY13" fmla="*/ 33703 h 172534"/>
                <a:gd name="connsiteX14" fmla="*/ 138790 w 172493"/>
                <a:gd name="connsiteY14" fmla="*/ 33703 h 172534"/>
                <a:gd name="connsiteX15" fmla="*/ 138790 w 172493"/>
                <a:gd name="connsiteY15" fmla="*/ 126252 h 172534"/>
                <a:gd name="connsiteX16" fmla="*/ 137978 w 172493"/>
                <a:gd name="connsiteY16" fmla="*/ 126995 h 172534"/>
                <a:gd name="connsiteX17" fmla="*/ 148271 w 172493"/>
                <a:gd name="connsiteY17" fmla="*/ 137290 h 172534"/>
                <a:gd name="connsiteX18" fmla="*/ 149066 w 172493"/>
                <a:gd name="connsiteY18" fmla="*/ 136530 h 172534"/>
                <a:gd name="connsiteX19" fmla="*/ 149075 w 172493"/>
                <a:gd name="connsiteY19" fmla="*/ 23425 h 1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493" h="172534">
                  <a:moveTo>
                    <a:pt x="149075" y="23425"/>
                  </a:moveTo>
                  <a:cubicBezTo>
                    <a:pt x="117850" y="-7808"/>
                    <a:pt x="67213" y="-7808"/>
                    <a:pt x="35988" y="23425"/>
                  </a:cubicBezTo>
                  <a:cubicBezTo>
                    <a:pt x="6491" y="52928"/>
                    <a:pt x="4866" y="99739"/>
                    <a:pt x="31087" y="131162"/>
                  </a:cubicBezTo>
                  <a:lnTo>
                    <a:pt x="0" y="162256"/>
                  </a:lnTo>
                  <a:lnTo>
                    <a:pt x="10276" y="172534"/>
                  </a:lnTo>
                  <a:lnTo>
                    <a:pt x="51691" y="131118"/>
                  </a:lnTo>
                  <a:cubicBezTo>
                    <a:pt x="77091" y="151468"/>
                    <a:pt x="114133" y="150067"/>
                    <a:pt x="137978" y="126995"/>
                  </a:cubicBezTo>
                  <a:lnTo>
                    <a:pt x="127702" y="116717"/>
                  </a:lnTo>
                  <a:cubicBezTo>
                    <a:pt x="107764" y="135812"/>
                    <a:pt x="76158" y="135596"/>
                    <a:pt x="56548" y="115973"/>
                  </a:cubicBezTo>
                  <a:cubicBezTo>
                    <a:pt x="36679" y="96099"/>
                    <a:pt x="36679" y="63873"/>
                    <a:pt x="56548" y="43990"/>
                  </a:cubicBezTo>
                  <a:cubicBezTo>
                    <a:pt x="76417" y="24116"/>
                    <a:pt x="108619" y="24116"/>
                    <a:pt x="128497" y="43973"/>
                  </a:cubicBezTo>
                  <a:lnTo>
                    <a:pt x="128497" y="43973"/>
                  </a:lnTo>
                  <a:cubicBezTo>
                    <a:pt x="128506" y="43981"/>
                    <a:pt x="128506" y="43990"/>
                    <a:pt x="128514" y="43990"/>
                  </a:cubicBezTo>
                  <a:lnTo>
                    <a:pt x="138790" y="33703"/>
                  </a:lnTo>
                  <a:cubicBezTo>
                    <a:pt x="137909" y="32821"/>
                    <a:pt x="138350" y="33262"/>
                    <a:pt x="138790" y="33703"/>
                  </a:cubicBezTo>
                  <a:cubicBezTo>
                    <a:pt x="164346" y="59265"/>
                    <a:pt x="164346" y="100698"/>
                    <a:pt x="138790" y="126252"/>
                  </a:cubicBezTo>
                  <a:cubicBezTo>
                    <a:pt x="138531" y="126519"/>
                    <a:pt x="138246" y="126744"/>
                    <a:pt x="137978" y="126995"/>
                  </a:cubicBezTo>
                  <a:lnTo>
                    <a:pt x="148271" y="137290"/>
                  </a:lnTo>
                  <a:cubicBezTo>
                    <a:pt x="148531" y="137040"/>
                    <a:pt x="148807" y="136798"/>
                    <a:pt x="149066" y="136530"/>
                  </a:cubicBezTo>
                  <a:cubicBezTo>
                    <a:pt x="180301" y="105306"/>
                    <a:pt x="180301" y="54657"/>
                    <a:pt x="149075" y="23425"/>
                  </a:cubicBezTo>
                  <a:close/>
                </a:path>
              </a:pathLst>
            </a:custGeom>
            <a:grpFill/>
            <a:ln w="8631" cap="flat">
              <a:noFill/>
              <a:prstDash val="solid"/>
              <a:miter/>
            </a:ln>
          </p:spPr>
          <p:txBody>
            <a:bodyPr rtlCol="0" anchor="ctr"/>
            <a:lstStyle/>
            <a:p>
              <a:endParaRPr lang="it-IT" sz="2400">
                <a:solidFill>
                  <a:srgbClr val="000000"/>
                </a:solidFill>
              </a:endParaRPr>
            </a:p>
          </p:txBody>
        </p:sp>
      </p:grpSp>
    </p:spTree>
    <p:extLst>
      <p:ext uri="{BB962C8B-B14F-4D97-AF65-F5344CB8AC3E}">
        <p14:creationId xmlns:p14="http://schemas.microsoft.com/office/powerpoint/2010/main" val="3945154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vegn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16986" y="17502"/>
            <a:ext cx="8396493" cy="739276"/>
          </a:xfrm>
          <a:prstGeom prst="rect">
            <a:avLst/>
          </a:prstGeom>
        </p:spPr>
        <p:txBody>
          <a:bodyPr anchor="ctr">
            <a:noAutofit/>
          </a:bodyPr>
          <a:lstStyle>
            <a:lvl1pPr algn="l">
              <a:defRPr sz="1867" b="1">
                <a:solidFill>
                  <a:schemeClr val="accent1"/>
                </a:solidFill>
                <a:latin typeface="Montserrat" pitchFamily="2" charset="77"/>
                <a:cs typeface="Montserrat" pitchFamily="2" charset="77"/>
              </a:defRPr>
            </a:lvl1pPr>
          </a:lstStyle>
          <a:p>
            <a:r>
              <a:rPr lang="it-IT" dirty="0"/>
              <a:t>Fare clic per modificare stile</a:t>
            </a:r>
          </a:p>
        </p:txBody>
      </p:sp>
      <p:sp>
        <p:nvSpPr>
          <p:cNvPr id="12" name="Segnaposto numero diapositiva 3">
            <a:extLst>
              <a:ext uri="{FF2B5EF4-FFF2-40B4-BE49-F238E27FC236}">
                <a16:creationId xmlns:a16="http://schemas.microsoft.com/office/drawing/2014/main" id="{57A05E21-75E2-6442-9ED3-70B99937335F}"/>
              </a:ext>
            </a:extLst>
          </p:cNvPr>
          <p:cNvSpPr>
            <a:spLocks noGrp="1"/>
          </p:cNvSpPr>
          <p:nvPr>
            <p:ph type="sldNum" sz="quarter" idx="4"/>
          </p:nvPr>
        </p:nvSpPr>
        <p:spPr>
          <a:xfrm>
            <a:off x="9303031" y="6343845"/>
            <a:ext cx="2743200" cy="366183"/>
          </a:xfrm>
          <a:prstGeom prst="rect">
            <a:avLst/>
          </a:prstGeom>
        </p:spPr>
        <p:txBody>
          <a:bodyPr vert="horz" lIns="91440" tIns="45720" rIns="91440" bIns="45720" rtlCol="0" anchor="ctr"/>
          <a:lstStyle>
            <a:lvl1pPr algn="r">
              <a:defRPr sz="1467">
                <a:solidFill>
                  <a:schemeClr val="accent1"/>
                </a:solidFill>
                <a:latin typeface="Montserrat" pitchFamily="2" charset="77"/>
              </a:defRPr>
            </a:lvl1pPr>
          </a:lstStyle>
          <a:p>
            <a:fld id="{DC8ACEEC-BB50-3E4F-B1C7-4DEF5308D5A3}" type="slidenum">
              <a:rPr lang="it-IT" smtClean="0"/>
              <a:pPr/>
              <a:t>‹N›</a:t>
            </a:fld>
            <a:endParaRPr lang="it-IT" dirty="0"/>
          </a:p>
        </p:txBody>
      </p:sp>
      <p:grpSp>
        <p:nvGrpSpPr>
          <p:cNvPr id="14" name="Gruppo 13">
            <a:extLst>
              <a:ext uri="{FF2B5EF4-FFF2-40B4-BE49-F238E27FC236}">
                <a16:creationId xmlns:a16="http://schemas.microsoft.com/office/drawing/2014/main" id="{480C583B-BD88-4647-92B5-4B15D2873247}"/>
              </a:ext>
            </a:extLst>
          </p:cNvPr>
          <p:cNvGrpSpPr/>
          <p:nvPr userDrawn="1"/>
        </p:nvGrpSpPr>
        <p:grpSpPr>
          <a:xfrm>
            <a:off x="229864" y="278745"/>
            <a:ext cx="234960" cy="234465"/>
            <a:chOff x="172398" y="209058"/>
            <a:chExt cx="176220" cy="175849"/>
          </a:xfrm>
        </p:grpSpPr>
        <p:sp>
          <p:nvSpPr>
            <p:cNvPr id="15" name="Figura a mano libera 14">
              <a:extLst>
                <a:ext uri="{FF2B5EF4-FFF2-40B4-BE49-F238E27FC236}">
                  <a16:creationId xmlns:a16="http://schemas.microsoft.com/office/drawing/2014/main" id="{D430927E-255D-F240-AEF9-C276B8D11C8B}"/>
                </a:ext>
              </a:extLst>
            </p:cNvPr>
            <p:cNvSpPr/>
            <p:nvPr userDrawn="1"/>
          </p:nvSpPr>
          <p:spPr>
            <a:xfrm>
              <a:off x="172398" y="209058"/>
              <a:ext cx="176220" cy="175849"/>
            </a:xfrm>
            <a:custGeom>
              <a:avLst/>
              <a:gdLst>
                <a:gd name="connsiteX0" fmla="*/ 327356 w 378802"/>
                <a:gd name="connsiteY0" fmla="*/ 51319 h 378004"/>
                <a:gd name="connsiteX1" fmla="*/ 78997 w 378802"/>
                <a:gd name="connsiteY1" fmla="*/ 51319 h 378004"/>
                <a:gd name="connsiteX2" fmla="*/ 68241 w 378802"/>
                <a:gd name="connsiteY2" fmla="*/ 287362 h 378004"/>
                <a:gd name="connsiteX3" fmla="*/ 0 w 378802"/>
                <a:gd name="connsiteY3" fmla="*/ 355475 h 378004"/>
                <a:gd name="connsiteX4" fmla="*/ 22560 w 378802"/>
                <a:gd name="connsiteY4" fmla="*/ 378005 h 378004"/>
                <a:gd name="connsiteX5" fmla="*/ 120890 w 378802"/>
                <a:gd name="connsiteY5" fmla="*/ 279887 h 378004"/>
                <a:gd name="connsiteX6" fmla="*/ 98321 w 378802"/>
                <a:gd name="connsiteY6" fmla="*/ 257376 h 378004"/>
                <a:gd name="connsiteX7" fmla="*/ 90982 w 378802"/>
                <a:gd name="connsiteY7" fmla="*/ 264709 h 378004"/>
                <a:gd name="connsiteX8" fmla="*/ 101595 w 378802"/>
                <a:gd name="connsiteY8" fmla="*/ 73849 h 378004"/>
                <a:gd name="connsiteX9" fmla="*/ 304806 w 378802"/>
                <a:gd name="connsiteY9" fmla="*/ 73849 h 378004"/>
                <a:gd name="connsiteX10" fmla="*/ 304806 w 378802"/>
                <a:gd name="connsiteY10" fmla="*/ 276629 h 378004"/>
                <a:gd name="connsiteX11" fmla="*/ 302987 w 378802"/>
                <a:gd name="connsiteY11" fmla="*/ 278244 h 378004"/>
                <a:gd name="connsiteX12" fmla="*/ 325614 w 378802"/>
                <a:gd name="connsiteY12" fmla="*/ 300821 h 378004"/>
                <a:gd name="connsiteX13" fmla="*/ 327365 w 378802"/>
                <a:gd name="connsiteY13" fmla="*/ 299159 h 378004"/>
                <a:gd name="connsiteX14" fmla="*/ 327356 w 378802"/>
                <a:gd name="connsiteY14" fmla="*/ 51319 h 3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802" h="378004">
                  <a:moveTo>
                    <a:pt x="327356" y="51319"/>
                  </a:moveTo>
                  <a:cubicBezTo>
                    <a:pt x="258791" y="-17106"/>
                    <a:pt x="147600" y="-17106"/>
                    <a:pt x="78997" y="51319"/>
                  </a:cubicBezTo>
                  <a:cubicBezTo>
                    <a:pt x="14231" y="115974"/>
                    <a:pt x="10680" y="218518"/>
                    <a:pt x="68241" y="287362"/>
                  </a:cubicBezTo>
                  <a:lnTo>
                    <a:pt x="0" y="355475"/>
                  </a:lnTo>
                  <a:lnTo>
                    <a:pt x="22560" y="378005"/>
                  </a:lnTo>
                  <a:lnTo>
                    <a:pt x="120890" y="279887"/>
                  </a:lnTo>
                  <a:lnTo>
                    <a:pt x="98321" y="257376"/>
                  </a:lnTo>
                  <a:lnTo>
                    <a:pt x="90982" y="264709"/>
                  </a:lnTo>
                  <a:cubicBezTo>
                    <a:pt x="45786" y="208403"/>
                    <a:pt x="49298" y="126043"/>
                    <a:pt x="101595" y="73849"/>
                  </a:cubicBezTo>
                  <a:cubicBezTo>
                    <a:pt x="157710" y="17857"/>
                    <a:pt x="248672" y="17857"/>
                    <a:pt x="304806" y="73849"/>
                  </a:cubicBezTo>
                  <a:cubicBezTo>
                    <a:pt x="360910" y="129852"/>
                    <a:pt x="360910" y="220627"/>
                    <a:pt x="304806" y="276629"/>
                  </a:cubicBezTo>
                  <a:cubicBezTo>
                    <a:pt x="304215" y="277199"/>
                    <a:pt x="303578" y="277674"/>
                    <a:pt x="302987" y="278244"/>
                  </a:cubicBezTo>
                  <a:lnTo>
                    <a:pt x="325614" y="300821"/>
                  </a:lnTo>
                  <a:cubicBezTo>
                    <a:pt x="326194" y="300251"/>
                    <a:pt x="326804" y="299729"/>
                    <a:pt x="327365" y="299159"/>
                  </a:cubicBezTo>
                  <a:cubicBezTo>
                    <a:pt x="395949" y="230714"/>
                    <a:pt x="395949" y="119755"/>
                    <a:pt x="327356" y="51319"/>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sp>
          <p:nvSpPr>
            <p:cNvPr id="16" name="Figura a mano libera 15">
              <a:extLst>
                <a:ext uri="{FF2B5EF4-FFF2-40B4-BE49-F238E27FC236}">
                  <a16:creationId xmlns:a16="http://schemas.microsoft.com/office/drawing/2014/main" id="{6A4C23DD-6BDB-DF4B-9309-2548CB535AB4}"/>
                </a:ext>
              </a:extLst>
            </p:cNvPr>
            <p:cNvSpPr/>
            <p:nvPr userDrawn="1"/>
          </p:nvSpPr>
          <p:spPr>
            <a:xfrm>
              <a:off x="200082" y="223877"/>
              <a:ext cx="114112" cy="133385"/>
            </a:xfrm>
            <a:custGeom>
              <a:avLst/>
              <a:gdLst>
                <a:gd name="connsiteX0" fmla="*/ 220918 w 245295"/>
                <a:gd name="connsiteY0" fmla="*/ 223859 h 286722"/>
                <a:gd name="connsiteX1" fmla="*/ 64664 w 245295"/>
                <a:gd name="connsiteY1" fmla="*/ 222235 h 286722"/>
                <a:gd name="connsiteX2" fmla="*/ 64664 w 245295"/>
                <a:gd name="connsiteY2" fmla="*/ 64524 h 286722"/>
                <a:gd name="connsiteX3" fmla="*/ 222707 w 245295"/>
                <a:gd name="connsiteY3" fmla="*/ 64524 h 286722"/>
                <a:gd name="connsiteX4" fmla="*/ 245296 w 245295"/>
                <a:gd name="connsiteY4" fmla="*/ 41994 h 286722"/>
                <a:gd name="connsiteX5" fmla="*/ 42085 w 245295"/>
                <a:gd name="connsiteY5" fmla="*/ 41994 h 286722"/>
                <a:gd name="connsiteX6" fmla="*/ 42085 w 245295"/>
                <a:gd name="connsiteY6" fmla="*/ 244774 h 286722"/>
                <a:gd name="connsiteX7" fmla="*/ 243497 w 245295"/>
                <a:gd name="connsiteY7" fmla="*/ 246398 h 286722"/>
                <a:gd name="connsiteX8" fmla="*/ 220918 w 245295"/>
                <a:gd name="connsiteY8" fmla="*/ 223859 h 2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95" h="286722">
                  <a:moveTo>
                    <a:pt x="220918" y="223859"/>
                  </a:moveTo>
                  <a:cubicBezTo>
                    <a:pt x="177150" y="265699"/>
                    <a:pt x="107728" y="265205"/>
                    <a:pt x="64664" y="222235"/>
                  </a:cubicBezTo>
                  <a:cubicBezTo>
                    <a:pt x="21020" y="178675"/>
                    <a:pt x="21020" y="108074"/>
                    <a:pt x="64664" y="64524"/>
                  </a:cubicBezTo>
                  <a:cubicBezTo>
                    <a:pt x="108309" y="20975"/>
                    <a:pt x="179073" y="20975"/>
                    <a:pt x="222707" y="64524"/>
                  </a:cubicBezTo>
                  <a:lnTo>
                    <a:pt x="245296" y="41994"/>
                  </a:lnTo>
                  <a:cubicBezTo>
                    <a:pt x="189172" y="-13998"/>
                    <a:pt x="98200" y="-13998"/>
                    <a:pt x="42085" y="41994"/>
                  </a:cubicBezTo>
                  <a:cubicBezTo>
                    <a:pt x="-14028" y="97997"/>
                    <a:pt x="-14028" y="188772"/>
                    <a:pt x="42085" y="244774"/>
                  </a:cubicBezTo>
                  <a:cubicBezTo>
                    <a:pt x="97609" y="300197"/>
                    <a:pt x="187249" y="300662"/>
                    <a:pt x="243497" y="246398"/>
                  </a:cubicBezTo>
                  <a:lnTo>
                    <a:pt x="220918" y="223859"/>
                  </a:lnTo>
                  <a:close/>
                </a:path>
              </a:pathLst>
            </a:custGeom>
            <a:solidFill>
              <a:srgbClr val="91B9D0"/>
            </a:solidFill>
            <a:ln w="9507" cap="flat">
              <a:noFill/>
              <a:prstDash val="solid"/>
              <a:miter/>
            </a:ln>
          </p:spPr>
          <p:txBody>
            <a:bodyPr rtlCol="0" anchor="ctr"/>
            <a:lstStyle/>
            <a:p>
              <a:endParaRPr lang="it-IT" sz="2400" b="0" i="0" dirty="0">
                <a:latin typeface="Montserrat" pitchFamily="2" charset="77"/>
              </a:endParaRPr>
            </a:p>
          </p:txBody>
        </p:sp>
        <p:sp>
          <p:nvSpPr>
            <p:cNvPr id="17" name="Figura a mano libera 16">
              <a:extLst>
                <a:ext uri="{FF2B5EF4-FFF2-40B4-BE49-F238E27FC236}">
                  <a16:creationId xmlns:a16="http://schemas.microsoft.com/office/drawing/2014/main" id="{4B2350AD-8195-194B-BACA-50EE13C601E5}"/>
                </a:ext>
              </a:extLst>
            </p:cNvPr>
            <p:cNvSpPr/>
            <p:nvPr userDrawn="1"/>
          </p:nvSpPr>
          <p:spPr>
            <a:xfrm>
              <a:off x="292350" y="253881"/>
              <a:ext cx="26560" cy="74132"/>
            </a:xfrm>
            <a:custGeom>
              <a:avLst/>
              <a:gdLst>
                <a:gd name="connsiteX0" fmla="*/ 24359 w 57093"/>
                <a:gd name="connsiteY0" fmla="*/ 28 h 159353"/>
                <a:gd name="connsiteX1" fmla="*/ 24321 w 57093"/>
                <a:gd name="connsiteY1" fmla="*/ 0 h 159353"/>
                <a:gd name="connsiteX2" fmla="*/ 1733 w 57093"/>
                <a:gd name="connsiteY2" fmla="*/ 22530 h 159353"/>
                <a:gd name="connsiteX3" fmla="*/ 1799 w 57093"/>
                <a:gd name="connsiteY3" fmla="*/ 22559 h 159353"/>
                <a:gd name="connsiteX4" fmla="*/ 1799 w 57093"/>
                <a:gd name="connsiteY4" fmla="*/ 135209 h 159353"/>
                <a:gd name="connsiteX5" fmla="*/ 0 w 57093"/>
                <a:gd name="connsiteY5" fmla="*/ 136823 h 159353"/>
                <a:gd name="connsiteX6" fmla="*/ 22579 w 57093"/>
                <a:gd name="connsiteY6" fmla="*/ 159353 h 159353"/>
                <a:gd name="connsiteX7" fmla="*/ 24368 w 57093"/>
                <a:gd name="connsiteY7" fmla="*/ 157739 h 159353"/>
                <a:gd name="connsiteX8" fmla="*/ 24359 w 57093"/>
                <a:gd name="connsiteY8" fmla="*/ 28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93" h="159353">
                  <a:moveTo>
                    <a:pt x="24359" y="28"/>
                  </a:moveTo>
                  <a:cubicBezTo>
                    <a:pt x="24359" y="28"/>
                    <a:pt x="24340" y="9"/>
                    <a:pt x="24321" y="0"/>
                  </a:cubicBezTo>
                  <a:lnTo>
                    <a:pt x="1733" y="22530"/>
                  </a:lnTo>
                  <a:cubicBezTo>
                    <a:pt x="1752" y="22530"/>
                    <a:pt x="1771" y="22539"/>
                    <a:pt x="1799" y="22559"/>
                  </a:cubicBezTo>
                  <a:cubicBezTo>
                    <a:pt x="32935" y="53656"/>
                    <a:pt x="32935" y="104111"/>
                    <a:pt x="1799" y="135209"/>
                  </a:cubicBezTo>
                  <a:cubicBezTo>
                    <a:pt x="1209" y="135788"/>
                    <a:pt x="590" y="136272"/>
                    <a:pt x="0" y="136823"/>
                  </a:cubicBezTo>
                  <a:lnTo>
                    <a:pt x="22579" y="159353"/>
                  </a:lnTo>
                  <a:cubicBezTo>
                    <a:pt x="23160" y="158783"/>
                    <a:pt x="23788" y="158308"/>
                    <a:pt x="24368" y="157739"/>
                  </a:cubicBezTo>
                  <a:cubicBezTo>
                    <a:pt x="68003" y="114179"/>
                    <a:pt x="68003" y="43588"/>
                    <a:pt x="24359" y="28"/>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grpSp>
      <p:sp>
        <p:nvSpPr>
          <p:cNvPr id="21" name="Elemento grafico 6">
            <a:extLst>
              <a:ext uri="{FF2B5EF4-FFF2-40B4-BE49-F238E27FC236}">
                <a16:creationId xmlns:a16="http://schemas.microsoft.com/office/drawing/2014/main" id="{4840F13C-A422-2A49-98D5-F485F951F4B8}"/>
              </a:ext>
            </a:extLst>
          </p:cNvPr>
          <p:cNvSpPr/>
          <p:nvPr userDrawn="1"/>
        </p:nvSpPr>
        <p:spPr>
          <a:xfrm>
            <a:off x="9170529" y="432306"/>
            <a:ext cx="154744" cy="160095"/>
          </a:xfrm>
          <a:custGeom>
            <a:avLst/>
            <a:gdLst>
              <a:gd name="connsiteX0" fmla="*/ 31666 w 167120"/>
              <a:gd name="connsiteY0" fmla="*/ 21542 h 172899"/>
              <a:gd name="connsiteX1" fmla="*/ 9697 w 167120"/>
              <a:gd name="connsiteY1" fmla="*/ 21542 h 172899"/>
              <a:gd name="connsiteX2" fmla="*/ 9697 w 167120"/>
              <a:gd name="connsiteY2" fmla="*/ 43447 h 172899"/>
              <a:gd name="connsiteX3" fmla="*/ 157389 w 167120"/>
              <a:gd name="connsiteY3" fmla="*/ 43447 h 172899"/>
              <a:gd name="connsiteX4" fmla="*/ 157389 w 167120"/>
              <a:gd name="connsiteY4" fmla="*/ 21542 h 172899"/>
              <a:gd name="connsiteX5" fmla="*/ 135429 w 167120"/>
              <a:gd name="connsiteY5" fmla="*/ 21542 h 172899"/>
              <a:gd name="connsiteX6" fmla="*/ 135429 w 167120"/>
              <a:gd name="connsiteY6" fmla="*/ 28363 h 172899"/>
              <a:gd name="connsiteX7" fmla="*/ 130571 w 167120"/>
              <a:gd name="connsiteY7" fmla="*/ 33204 h 172899"/>
              <a:gd name="connsiteX8" fmla="*/ 125749 w 167120"/>
              <a:gd name="connsiteY8" fmla="*/ 28977 h 172899"/>
              <a:gd name="connsiteX9" fmla="*/ 125706 w 167120"/>
              <a:gd name="connsiteY9" fmla="*/ 28371 h 172899"/>
              <a:gd name="connsiteX10" fmla="*/ 125706 w 167120"/>
              <a:gd name="connsiteY10" fmla="*/ 21551 h 172899"/>
              <a:gd name="connsiteX11" fmla="*/ 88387 w 167120"/>
              <a:gd name="connsiteY11" fmla="*/ 21551 h 172899"/>
              <a:gd name="connsiteX12" fmla="*/ 88387 w 167120"/>
              <a:gd name="connsiteY12" fmla="*/ 28371 h 172899"/>
              <a:gd name="connsiteX13" fmla="*/ 83530 w 167120"/>
              <a:gd name="connsiteY13" fmla="*/ 33212 h 172899"/>
              <a:gd name="connsiteX14" fmla="*/ 78716 w 167120"/>
              <a:gd name="connsiteY14" fmla="*/ 28985 h 172899"/>
              <a:gd name="connsiteX15" fmla="*/ 78682 w 167120"/>
              <a:gd name="connsiteY15" fmla="*/ 28380 h 172899"/>
              <a:gd name="connsiteX16" fmla="*/ 78682 w 167120"/>
              <a:gd name="connsiteY16" fmla="*/ 21560 h 172899"/>
              <a:gd name="connsiteX17" fmla="*/ 41363 w 167120"/>
              <a:gd name="connsiteY17" fmla="*/ 21560 h 172899"/>
              <a:gd name="connsiteX18" fmla="*/ 41363 w 167120"/>
              <a:gd name="connsiteY18" fmla="*/ 28380 h 172899"/>
              <a:gd name="connsiteX19" fmla="*/ 36515 w 167120"/>
              <a:gd name="connsiteY19" fmla="*/ 33221 h 172899"/>
              <a:gd name="connsiteX20" fmla="*/ 31701 w 167120"/>
              <a:gd name="connsiteY20" fmla="*/ 28994 h 172899"/>
              <a:gd name="connsiteX21" fmla="*/ 31649 w 167120"/>
              <a:gd name="connsiteY21" fmla="*/ 28389 h 172899"/>
              <a:gd name="connsiteX22" fmla="*/ 31649 w 167120"/>
              <a:gd name="connsiteY22" fmla="*/ 21542 h 172899"/>
              <a:gd name="connsiteX23" fmla="*/ 132628 w 167120"/>
              <a:gd name="connsiteY23" fmla="*/ 76210 h 172899"/>
              <a:gd name="connsiteX24" fmla="*/ 137486 w 167120"/>
              <a:gd name="connsiteY24" fmla="*/ 81051 h 172899"/>
              <a:gd name="connsiteX25" fmla="*/ 133251 w 167120"/>
              <a:gd name="connsiteY25" fmla="*/ 85840 h 172899"/>
              <a:gd name="connsiteX26" fmla="*/ 132646 w 167120"/>
              <a:gd name="connsiteY26" fmla="*/ 85875 h 172899"/>
              <a:gd name="connsiteX27" fmla="*/ 114038 w 167120"/>
              <a:gd name="connsiteY27" fmla="*/ 85875 h 172899"/>
              <a:gd name="connsiteX28" fmla="*/ 109181 w 167120"/>
              <a:gd name="connsiteY28" fmla="*/ 81043 h 172899"/>
              <a:gd name="connsiteX29" fmla="*/ 113425 w 167120"/>
              <a:gd name="connsiteY29" fmla="*/ 76245 h 172899"/>
              <a:gd name="connsiteX30" fmla="*/ 114030 w 167120"/>
              <a:gd name="connsiteY30" fmla="*/ 76202 h 172899"/>
              <a:gd name="connsiteX31" fmla="*/ 132628 w 167120"/>
              <a:gd name="connsiteY31" fmla="*/ 76210 h 172899"/>
              <a:gd name="connsiteX32" fmla="*/ 132628 w 167120"/>
              <a:gd name="connsiteY32" fmla="*/ 76210 h 172899"/>
              <a:gd name="connsiteX33" fmla="*/ 93702 w 167120"/>
              <a:gd name="connsiteY33" fmla="*/ 76210 h 172899"/>
              <a:gd name="connsiteX34" fmla="*/ 98560 w 167120"/>
              <a:gd name="connsiteY34" fmla="*/ 81051 h 172899"/>
              <a:gd name="connsiteX35" fmla="*/ 94308 w 167120"/>
              <a:gd name="connsiteY35" fmla="*/ 85840 h 172899"/>
              <a:gd name="connsiteX36" fmla="*/ 93711 w 167120"/>
              <a:gd name="connsiteY36" fmla="*/ 85875 h 172899"/>
              <a:gd name="connsiteX37" fmla="*/ 73392 w 167120"/>
              <a:gd name="connsiteY37" fmla="*/ 85875 h 172899"/>
              <a:gd name="connsiteX38" fmla="*/ 68535 w 167120"/>
              <a:gd name="connsiteY38" fmla="*/ 81043 h 172899"/>
              <a:gd name="connsiteX39" fmla="*/ 72779 w 167120"/>
              <a:gd name="connsiteY39" fmla="*/ 76245 h 172899"/>
              <a:gd name="connsiteX40" fmla="*/ 73375 w 167120"/>
              <a:gd name="connsiteY40" fmla="*/ 76202 h 172899"/>
              <a:gd name="connsiteX41" fmla="*/ 93702 w 167120"/>
              <a:gd name="connsiteY41" fmla="*/ 76210 h 172899"/>
              <a:gd name="connsiteX42" fmla="*/ 93702 w 167120"/>
              <a:gd name="connsiteY42" fmla="*/ 76210 h 172899"/>
              <a:gd name="connsiteX43" fmla="*/ 53065 w 167120"/>
              <a:gd name="connsiteY43" fmla="*/ 76210 h 172899"/>
              <a:gd name="connsiteX44" fmla="*/ 57922 w 167120"/>
              <a:gd name="connsiteY44" fmla="*/ 81051 h 172899"/>
              <a:gd name="connsiteX45" fmla="*/ 53687 w 167120"/>
              <a:gd name="connsiteY45" fmla="*/ 85840 h 172899"/>
              <a:gd name="connsiteX46" fmla="*/ 53074 w 167120"/>
              <a:gd name="connsiteY46" fmla="*/ 85875 h 172899"/>
              <a:gd name="connsiteX47" fmla="*/ 34458 w 167120"/>
              <a:gd name="connsiteY47" fmla="*/ 85875 h 172899"/>
              <a:gd name="connsiteX48" fmla="*/ 29609 w 167120"/>
              <a:gd name="connsiteY48" fmla="*/ 81043 h 172899"/>
              <a:gd name="connsiteX49" fmla="*/ 33844 w 167120"/>
              <a:gd name="connsiteY49" fmla="*/ 76245 h 172899"/>
              <a:gd name="connsiteX50" fmla="*/ 34449 w 167120"/>
              <a:gd name="connsiteY50" fmla="*/ 76202 h 172899"/>
              <a:gd name="connsiteX51" fmla="*/ 53065 w 167120"/>
              <a:gd name="connsiteY51" fmla="*/ 76210 h 172899"/>
              <a:gd name="connsiteX52" fmla="*/ 53065 w 167120"/>
              <a:gd name="connsiteY52" fmla="*/ 76210 h 172899"/>
              <a:gd name="connsiteX53" fmla="*/ 132628 w 167120"/>
              <a:gd name="connsiteY53" fmla="*/ 103354 h 172899"/>
              <a:gd name="connsiteX54" fmla="*/ 137486 w 167120"/>
              <a:gd name="connsiteY54" fmla="*/ 108178 h 172899"/>
              <a:gd name="connsiteX55" fmla="*/ 133251 w 167120"/>
              <a:gd name="connsiteY55" fmla="*/ 112975 h 172899"/>
              <a:gd name="connsiteX56" fmla="*/ 132646 w 167120"/>
              <a:gd name="connsiteY56" fmla="*/ 113010 h 172899"/>
              <a:gd name="connsiteX57" fmla="*/ 114038 w 167120"/>
              <a:gd name="connsiteY57" fmla="*/ 113010 h 172899"/>
              <a:gd name="connsiteX58" fmla="*/ 109181 w 167120"/>
              <a:gd name="connsiteY58" fmla="*/ 108178 h 172899"/>
              <a:gd name="connsiteX59" fmla="*/ 113425 w 167120"/>
              <a:gd name="connsiteY59" fmla="*/ 103389 h 172899"/>
              <a:gd name="connsiteX60" fmla="*/ 114030 w 167120"/>
              <a:gd name="connsiteY60" fmla="*/ 103354 h 172899"/>
              <a:gd name="connsiteX61" fmla="*/ 132628 w 167120"/>
              <a:gd name="connsiteY61" fmla="*/ 103354 h 172899"/>
              <a:gd name="connsiteX62" fmla="*/ 132628 w 167120"/>
              <a:gd name="connsiteY62" fmla="*/ 103354 h 172899"/>
              <a:gd name="connsiteX63" fmla="*/ 93702 w 167120"/>
              <a:gd name="connsiteY63" fmla="*/ 103354 h 172899"/>
              <a:gd name="connsiteX64" fmla="*/ 98560 w 167120"/>
              <a:gd name="connsiteY64" fmla="*/ 108178 h 172899"/>
              <a:gd name="connsiteX65" fmla="*/ 94308 w 167120"/>
              <a:gd name="connsiteY65" fmla="*/ 112975 h 172899"/>
              <a:gd name="connsiteX66" fmla="*/ 93711 w 167120"/>
              <a:gd name="connsiteY66" fmla="*/ 113010 h 172899"/>
              <a:gd name="connsiteX67" fmla="*/ 73392 w 167120"/>
              <a:gd name="connsiteY67" fmla="*/ 113010 h 172899"/>
              <a:gd name="connsiteX68" fmla="*/ 68535 w 167120"/>
              <a:gd name="connsiteY68" fmla="*/ 108178 h 172899"/>
              <a:gd name="connsiteX69" fmla="*/ 72779 w 167120"/>
              <a:gd name="connsiteY69" fmla="*/ 103389 h 172899"/>
              <a:gd name="connsiteX70" fmla="*/ 73375 w 167120"/>
              <a:gd name="connsiteY70" fmla="*/ 103354 h 172899"/>
              <a:gd name="connsiteX71" fmla="*/ 93702 w 167120"/>
              <a:gd name="connsiteY71" fmla="*/ 103354 h 172899"/>
              <a:gd name="connsiteX72" fmla="*/ 93702 w 167120"/>
              <a:gd name="connsiteY72" fmla="*/ 103354 h 172899"/>
              <a:gd name="connsiteX73" fmla="*/ 53065 w 167120"/>
              <a:gd name="connsiteY73" fmla="*/ 103354 h 172899"/>
              <a:gd name="connsiteX74" fmla="*/ 57922 w 167120"/>
              <a:gd name="connsiteY74" fmla="*/ 108178 h 172899"/>
              <a:gd name="connsiteX75" fmla="*/ 53687 w 167120"/>
              <a:gd name="connsiteY75" fmla="*/ 112975 h 172899"/>
              <a:gd name="connsiteX76" fmla="*/ 53074 w 167120"/>
              <a:gd name="connsiteY76" fmla="*/ 113010 h 172899"/>
              <a:gd name="connsiteX77" fmla="*/ 34458 w 167120"/>
              <a:gd name="connsiteY77" fmla="*/ 113010 h 172899"/>
              <a:gd name="connsiteX78" fmla="*/ 29609 w 167120"/>
              <a:gd name="connsiteY78" fmla="*/ 108178 h 172899"/>
              <a:gd name="connsiteX79" fmla="*/ 33844 w 167120"/>
              <a:gd name="connsiteY79" fmla="*/ 103389 h 172899"/>
              <a:gd name="connsiteX80" fmla="*/ 34449 w 167120"/>
              <a:gd name="connsiteY80" fmla="*/ 103354 h 172899"/>
              <a:gd name="connsiteX81" fmla="*/ 53065 w 167120"/>
              <a:gd name="connsiteY81" fmla="*/ 103354 h 172899"/>
              <a:gd name="connsiteX82" fmla="*/ 53065 w 167120"/>
              <a:gd name="connsiteY82" fmla="*/ 103354 h 172899"/>
              <a:gd name="connsiteX83" fmla="*/ 132628 w 167120"/>
              <a:gd name="connsiteY83" fmla="*/ 130489 h 172899"/>
              <a:gd name="connsiteX84" fmla="*/ 137486 w 167120"/>
              <a:gd name="connsiteY84" fmla="*/ 135322 h 172899"/>
              <a:gd name="connsiteX85" fmla="*/ 132628 w 167120"/>
              <a:gd name="connsiteY85" fmla="*/ 140163 h 172899"/>
              <a:gd name="connsiteX86" fmla="*/ 114021 w 167120"/>
              <a:gd name="connsiteY86" fmla="*/ 140163 h 172899"/>
              <a:gd name="connsiteX87" fmla="*/ 109164 w 167120"/>
              <a:gd name="connsiteY87" fmla="*/ 135322 h 172899"/>
              <a:gd name="connsiteX88" fmla="*/ 114021 w 167120"/>
              <a:gd name="connsiteY88" fmla="*/ 130489 h 172899"/>
              <a:gd name="connsiteX89" fmla="*/ 132628 w 167120"/>
              <a:gd name="connsiteY89" fmla="*/ 130489 h 172899"/>
              <a:gd name="connsiteX90" fmla="*/ 73384 w 167120"/>
              <a:gd name="connsiteY90" fmla="*/ 130489 h 172899"/>
              <a:gd name="connsiteX91" fmla="*/ 93702 w 167120"/>
              <a:gd name="connsiteY91" fmla="*/ 130489 h 172899"/>
              <a:gd name="connsiteX92" fmla="*/ 98560 w 167120"/>
              <a:gd name="connsiteY92" fmla="*/ 135322 h 172899"/>
              <a:gd name="connsiteX93" fmla="*/ 94308 w 167120"/>
              <a:gd name="connsiteY93" fmla="*/ 140119 h 172899"/>
              <a:gd name="connsiteX94" fmla="*/ 93711 w 167120"/>
              <a:gd name="connsiteY94" fmla="*/ 140163 h 172899"/>
              <a:gd name="connsiteX95" fmla="*/ 73392 w 167120"/>
              <a:gd name="connsiteY95" fmla="*/ 140163 h 172899"/>
              <a:gd name="connsiteX96" fmla="*/ 68535 w 167120"/>
              <a:gd name="connsiteY96" fmla="*/ 135322 h 172899"/>
              <a:gd name="connsiteX97" fmla="*/ 72779 w 167120"/>
              <a:gd name="connsiteY97" fmla="*/ 130533 h 172899"/>
              <a:gd name="connsiteX98" fmla="*/ 73384 w 167120"/>
              <a:gd name="connsiteY98" fmla="*/ 130489 h 172899"/>
              <a:gd name="connsiteX99" fmla="*/ 93702 w 167120"/>
              <a:gd name="connsiteY99" fmla="*/ 130489 h 172899"/>
              <a:gd name="connsiteX100" fmla="*/ 73384 w 167120"/>
              <a:gd name="connsiteY100" fmla="*/ 130489 h 172899"/>
              <a:gd name="connsiteX101" fmla="*/ 53065 w 167120"/>
              <a:gd name="connsiteY101" fmla="*/ 130489 h 172899"/>
              <a:gd name="connsiteX102" fmla="*/ 57922 w 167120"/>
              <a:gd name="connsiteY102" fmla="*/ 135322 h 172899"/>
              <a:gd name="connsiteX103" fmla="*/ 53687 w 167120"/>
              <a:gd name="connsiteY103" fmla="*/ 140119 h 172899"/>
              <a:gd name="connsiteX104" fmla="*/ 53074 w 167120"/>
              <a:gd name="connsiteY104" fmla="*/ 140163 h 172899"/>
              <a:gd name="connsiteX105" fmla="*/ 34458 w 167120"/>
              <a:gd name="connsiteY105" fmla="*/ 140163 h 172899"/>
              <a:gd name="connsiteX106" fmla="*/ 29609 w 167120"/>
              <a:gd name="connsiteY106" fmla="*/ 135322 h 172899"/>
              <a:gd name="connsiteX107" fmla="*/ 33844 w 167120"/>
              <a:gd name="connsiteY107" fmla="*/ 130533 h 172899"/>
              <a:gd name="connsiteX108" fmla="*/ 34449 w 167120"/>
              <a:gd name="connsiteY108" fmla="*/ 130489 h 172899"/>
              <a:gd name="connsiteX109" fmla="*/ 53065 w 167120"/>
              <a:gd name="connsiteY109" fmla="*/ 130489 h 172899"/>
              <a:gd name="connsiteX110" fmla="*/ 157389 w 167120"/>
              <a:gd name="connsiteY110" fmla="*/ 53121 h 172899"/>
              <a:gd name="connsiteX111" fmla="*/ 9697 w 167120"/>
              <a:gd name="connsiteY111" fmla="*/ 53121 h 172899"/>
              <a:gd name="connsiteX112" fmla="*/ 9697 w 167120"/>
              <a:gd name="connsiteY112" fmla="*/ 163252 h 172899"/>
              <a:gd name="connsiteX113" fmla="*/ 157260 w 167120"/>
              <a:gd name="connsiteY113" fmla="*/ 163218 h 172899"/>
              <a:gd name="connsiteX114" fmla="*/ 157389 w 167120"/>
              <a:gd name="connsiteY114" fmla="*/ 53121 h 172899"/>
              <a:gd name="connsiteX115" fmla="*/ 0 w 167120"/>
              <a:gd name="connsiteY115" fmla="*/ 168076 h 172899"/>
              <a:gd name="connsiteX116" fmla="*/ 0 w 167120"/>
              <a:gd name="connsiteY116" fmla="*/ 16710 h 172899"/>
              <a:gd name="connsiteX117" fmla="*/ 0 w 167120"/>
              <a:gd name="connsiteY117" fmla="*/ 168076 h 172899"/>
              <a:gd name="connsiteX118" fmla="*/ 167095 w 167120"/>
              <a:gd name="connsiteY118" fmla="*/ 50156 h 172899"/>
              <a:gd name="connsiteX119" fmla="*/ 167095 w 167120"/>
              <a:gd name="connsiteY119" fmla="*/ 172899 h 172899"/>
              <a:gd name="connsiteX120" fmla="*/ 0 w 167120"/>
              <a:gd name="connsiteY120" fmla="*/ 172899 h 172899"/>
              <a:gd name="connsiteX121" fmla="*/ 0 w 167120"/>
              <a:gd name="connsiteY121" fmla="*/ 17 h 172899"/>
              <a:gd name="connsiteX122" fmla="*/ 167095 w 167120"/>
              <a:gd name="connsiteY122" fmla="*/ 17 h 172899"/>
              <a:gd name="connsiteX123" fmla="*/ 167095 w 167120"/>
              <a:gd name="connsiteY123" fmla="*/ 50156 h 172899"/>
              <a:gd name="connsiteX124" fmla="*/ 167095 w 167120"/>
              <a:gd name="connsiteY124" fmla="*/ 17 h 172899"/>
              <a:gd name="connsiteX125" fmla="*/ 0 w 167120"/>
              <a:gd name="connsiteY125" fmla="*/ 17 h 172899"/>
              <a:gd name="connsiteX126" fmla="*/ 0 w 167120"/>
              <a:gd name="connsiteY126" fmla="*/ 16710 h 172899"/>
              <a:gd name="connsiteX127" fmla="*/ 4243 w 167120"/>
              <a:gd name="connsiteY127" fmla="*/ 11921 h 172899"/>
              <a:gd name="connsiteX128" fmla="*/ 4849 w 167120"/>
              <a:gd name="connsiteY128" fmla="*/ 11886 h 172899"/>
              <a:gd name="connsiteX129" fmla="*/ 31666 w 167120"/>
              <a:gd name="connsiteY129" fmla="*/ 11886 h 172899"/>
              <a:gd name="connsiteX130" fmla="*/ 31666 w 167120"/>
              <a:gd name="connsiteY130" fmla="*/ 4850 h 172899"/>
              <a:gd name="connsiteX131" fmla="*/ 36523 w 167120"/>
              <a:gd name="connsiteY131" fmla="*/ 17 h 172899"/>
              <a:gd name="connsiteX132" fmla="*/ 41337 w 167120"/>
              <a:gd name="connsiteY132" fmla="*/ 4245 h 172899"/>
              <a:gd name="connsiteX133" fmla="*/ 41372 w 167120"/>
              <a:gd name="connsiteY133" fmla="*/ 4841 h 172899"/>
              <a:gd name="connsiteX134" fmla="*/ 41372 w 167120"/>
              <a:gd name="connsiteY134" fmla="*/ 11878 h 172899"/>
              <a:gd name="connsiteX135" fmla="*/ 78690 w 167120"/>
              <a:gd name="connsiteY135" fmla="*/ 11878 h 172899"/>
              <a:gd name="connsiteX136" fmla="*/ 78690 w 167120"/>
              <a:gd name="connsiteY136" fmla="*/ 4841 h 172899"/>
              <a:gd name="connsiteX137" fmla="*/ 83548 w 167120"/>
              <a:gd name="connsiteY137" fmla="*/ 9 h 172899"/>
              <a:gd name="connsiteX138" fmla="*/ 88361 w 167120"/>
              <a:gd name="connsiteY138" fmla="*/ 4236 h 172899"/>
              <a:gd name="connsiteX139" fmla="*/ 88396 w 167120"/>
              <a:gd name="connsiteY139" fmla="*/ 4832 h 172899"/>
              <a:gd name="connsiteX140" fmla="*/ 88396 w 167120"/>
              <a:gd name="connsiteY140" fmla="*/ 11869 h 172899"/>
              <a:gd name="connsiteX141" fmla="*/ 125715 w 167120"/>
              <a:gd name="connsiteY141" fmla="*/ 11869 h 172899"/>
              <a:gd name="connsiteX142" fmla="*/ 125715 w 167120"/>
              <a:gd name="connsiteY142" fmla="*/ 4832 h 172899"/>
              <a:gd name="connsiteX143" fmla="*/ 130571 w 167120"/>
              <a:gd name="connsiteY143" fmla="*/ 0 h 172899"/>
              <a:gd name="connsiteX144" fmla="*/ 135394 w 167120"/>
              <a:gd name="connsiteY144" fmla="*/ 4227 h 172899"/>
              <a:gd name="connsiteX145" fmla="*/ 135437 w 167120"/>
              <a:gd name="connsiteY145" fmla="*/ 4824 h 172899"/>
              <a:gd name="connsiteX146" fmla="*/ 135437 w 167120"/>
              <a:gd name="connsiteY146" fmla="*/ 11860 h 172899"/>
              <a:gd name="connsiteX147" fmla="*/ 162246 w 167120"/>
              <a:gd name="connsiteY147" fmla="*/ 11860 h 172899"/>
              <a:gd name="connsiteX148" fmla="*/ 167069 w 167120"/>
              <a:gd name="connsiteY148" fmla="*/ 16088 h 172899"/>
              <a:gd name="connsiteX149" fmla="*/ 167121 w 167120"/>
              <a:gd name="connsiteY149" fmla="*/ 16684 h 172899"/>
              <a:gd name="connsiteX150" fmla="*/ 167121 w 167120"/>
              <a:gd name="connsiteY150" fmla="*/ 48228 h 172899"/>
              <a:gd name="connsiteX151" fmla="*/ 167121 w 167120"/>
              <a:gd name="connsiteY151" fmla="*/ 100268 h 172899"/>
              <a:gd name="connsiteX152" fmla="*/ 167121 w 167120"/>
              <a:gd name="connsiteY152" fmla="*/ 50156 h 172899"/>
              <a:gd name="connsiteX153" fmla="*/ 167095 w 167120"/>
              <a:gd name="connsiteY153" fmla="*/ 50156 h 17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67120" h="172899">
                <a:moveTo>
                  <a:pt x="31666" y="21542"/>
                </a:moveTo>
                <a:lnTo>
                  <a:pt x="9697" y="21542"/>
                </a:lnTo>
                <a:lnTo>
                  <a:pt x="9697" y="43447"/>
                </a:lnTo>
                <a:lnTo>
                  <a:pt x="157389" y="43447"/>
                </a:lnTo>
                <a:lnTo>
                  <a:pt x="157389" y="21542"/>
                </a:lnTo>
                <a:lnTo>
                  <a:pt x="135429" y="21542"/>
                </a:lnTo>
                <a:lnTo>
                  <a:pt x="135429" y="28363"/>
                </a:lnTo>
                <a:cubicBezTo>
                  <a:pt x="135429" y="31043"/>
                  <a:pt x="133259" y="33204"/>
                  <a:pt x="130571" y="33204"/>
                </a:cubicBezTo>
                <a:cubicBezTo>
                  <a:pt x="128091" y="33204"/>
                  <a:pt x="126060" y="31363"/>
                  <a:pt x="125749" y="28977"/>
                </a:cubicBezTo>
                <a:lnTo>
                  <a:pt x="125706" y="28371"/>
                </a:lnTo>
                <a:lnTo>
                  <a:pt x="125706" y="21551"/>
                </a:lnTo>
                <a:lnTo>
                  <a:pt x="88387" y="21551"/>
                </a:lnTo>
                <a:lnTo>
                  <a:pt x="88387" y="28371"/>
                </a:lnTo>
                <a:cubicBezTo>
                  <a:pt x="88387" y="31051"/>
                  <a:pt x="86218" y="33212"/>
                  <a:pt x="83530" y="33212"/>
                </a:cubicBezTo>
                <a:cubicBezTo>
                  <a:pt x="81058" y="33212"/>
                  <a:pt x="79027" y="31371"/>
                  <a:pt x="78716" y="28985"/>
                </a:cubicBezTo>
                <a:lnTo>
                  <a:pt x="78682" y="28380"/>
                </a:lnTo>
                <a:lnTo>
                  <a:pt x="78682" y="21560"/>
                </a:lnTo>
                <a:lnTo>
                  <a:pt x="41363" y="21560"/>
                </a:lnTo>
                <a:lnTo>
                  <a:pt x="41363" y="28380"/>
                </a:lnTo>
                <a:cubicBezTo>
                  <a:pt x="41363" y="31060"/>
                  <a:pt x="39194" y="33221"/>
                  <a:pt x="36515" y="33221"/>
                </a:cubicBezTo>
                <a:cubicBezTo>
                  <a:pt x="34034" y="33221"/>
                  <a:pt x="31995" y="31380"/>
                  <a:pt x="31701" y="28994"/>
                </a:cubicBezTo>
                <a:lnTo>
                  <a:pt x="31649" y="28389"/>
                </a:lnTo>
                <a:lnTo>
                  <a:pt x="31649" y="21542"/>
                </a:lnTo>
                <a:close/>
                <a:moveTo>
                  <a:pt x="132628" y="76210"/>
                </a:moveTo>
                <a:cubicBezTo>
                  <a:pt x="135308" y="76210"/>
                  <a:pt x="137486" y="78371"/>
                  <a:pt x="137486" y="81051"/>
                </a:cubicBezTo>
                <a:cubicBezTo>
                  <a:pt x="137486" y="83515"/>
                  <a:pt x="135627" y="85547"/>
                  <a:pt x="133251" y="85840"/>
                </a:cubicBezTo>
                <a:lnTo>
                  <a:pt x="132646" y="85875"/>
                </a:lnTo>
                <a:lnTo>
                  <a:pt x="114038" y="85875"/>
                </a:lnTo>
                <a:cubicBezTo>
                  <a:pt x="111350" y="85875"/>
                  <a:pt x="109181" y="83714"/>
                  <a:pt x="109181" y="81043"/>
                </a:cubicBezTo>
                <a:cubicBezTo>
                  <a:pt x="109181" y="78579"/>
                  <a:pt x="111039" y="76539"/>
                  <a:pt x="113425" y="76245"/>
                </a:cubicBezTo>
                <a:lnTo>
                  <a:pt x="114030" y="76202"/>
                </a:lnTo>
                <a:lnTo>
                  <a:pt x="132628" y="76210"/>
                </a:lnTo>
                <a:lnTo>
                  <a:pt x="132628" y="76210"/>
                </a:lnTo>
                <a:close/>
                <a:moveTo>
                  <a:pt x="93702" y="76210"/>
                </a:moveTo>
                <a:cubicBezTo>
                  <a:pt x="96390" y="76210"/>
                  <a:pt x="98560" y="78371"/>
                  <a:pt x="98560" y="81051"/>
                </a:cubicBezTo>
                <a:cubicBezTo>
                  <a:pt x="98560" y="83515"/>
                  <a:pt x="96701" y="85547"/>
                  <a:pt x="94308" y="85840"/>
                </a:cubicBezTo>
                <a:lnTo>
                  <a:pt x="93711" y="85875"/>
                </a:lnTo>
                <a:lnTo>
                  <a:pt x="73392" y="85875"/>
                </a:lnTo>
                <a:cubicBezTo>
                  <a:pt x="70713" y="85875"/>
                  <a:pt x="68535" y="83714"/>
                  <a:pt x="68535" y="81043"/>
                </a:cubicBezTo>
                <a:cubicBezTo>
                  <a:pt x="68535" y="78579"/>
                  <a:pt x="70385" y="76539"/>
                  <a:pt x="72779" y="76245"/>
                </a:cubicBezTo>
                <a:lnTo>
                  <a:pt x="73375" y="76202"/>
                </a:lnTo>
                <a:lnTo>
                  <a:pt x="93702" y="76210"/>
                </a:lnTo>
                <a:lnTo>
                  <a:pt x="93702" y="76210"/>
                </a:lnTo>
                <a:close/>
                <a:moveTo>
                  <a:pt x="53065" y="76210"/>
                </a:moveTo>
                <a:cubicBezTo>
                  <a:pt x="55753" y="76210"/>
                  <a:pt x="57922" y="78371"/>
                  <a:pt x="57922" y="81051"/>
                </a:cubicBezTo>
                <a:cubicBezTo>
                  <a:pt x="57922" y="83515"/>
                  <a:pt x="56073" y="85547"/>
                  <a:pt x="53687" y="85840"/>
                </a:cubicBezTo>
                <a:lnTo>
                  <a:pt x="53074" y="85875"/>
                </a:lnTo>
                <a:lnTo>
                  <a:pt x="34458" y="85875"/>
                </a:lnTo>
                <a:cubicBezTo>
                  <a:pt x="31779" y="85875"/>
                  <a:pt x="29609" y="83714"/>
                  <a:pt x="29609" y="81043"/>
                </a:cubicBezTo>
                <a:cubicBezTo>
                  <a:pt x="29609" y="78579"/>
                  <a:pt x="31459" y="76539"/>
                  <a:pt x="33844" y="76245"/>
                </a:cubicBezTo>
                <a:lnTo>
                  <a:pt x="34449" y="76202"/>
                </a:lnTo>
                <a:lnTo>
                  <a:pt x="53065" y="76210"/>
                </a:lnTo>
                <a:lnTo>
                  <a:pt x="53065" y="76210"/>
                </a:lnTo>
                <a:close/>
                <a:moveTo>
                  <a:pt x="132628" y="103354"/>
                </a:moveTo>
                <a:cubicBezTo>
                  <a:pt x="135308" y="103354"/>
                  <a:pt x="137486" y="105515"/>
                  <a:pt x="137486" y="108178"/>
                </a:cubicBezTo>
                <a:cubicBezTo>
                  <a:pt x="137486" y="110642"/>
                  <a:pt x="135627" y="112682"/>
                  <a:pt x="133251" y="112975"/>
                </a:cubicBezTo>
                <a:lnTo>
                  <a:pt x="132646" y="113010"/>
                </a:lnTo>
                <a:lnTo>
                  <a:pt x="114038" y="113010"/>
                </a:lnTo>
                <a:cubicBezTo>
                  <a:pt x="111350" y="113010"/>
                  <a:pt x="109181" y="110849"/>
                  <a:pt x="109181" y="108178"/>
                </a:cubicBezTo>
                <a:cubicBezTo>
                  <a:pt x="109181" y="105723"/>
                  <a:pt x="111039" y="103683"/>
                  <a:pt x="113425" y="103389"/>
                </a:cubicBezTo>
                <a:lnTo>
                  <a:pt x="114030" y="103354"/>
                </a:lnTo>
                <a:lnTo>
                  <a:pt x="132628" y="103354"/>
                </a:lnTo>
                <a:lnTo>
                  <a:pt x="132628" y="103354"/>
                </a:lnTo>
                <a:close/>
                <a:moveTo>
                  <a:pt x="93702" y="103354"/>
                </a:moveTo>
                <a:cubicBezTo>
                  <a:pt x="96390" y="103354"/>
                  <a:pt x="98560" y="105515"/>
                  <a:pt x="98560" y="108178"/>
                </a:cubicBezTo>
                <a:cubicBezTo>
                  <a:pt x="98560" y="110642"/>
                  <a:pt x="96701" y="112682"/>
                  <a:pt x="94308" y="112975"/>
                </a:cubicBezTo>
                <a:lnTo>
                  <a:pt x="93711" y="113010"/>
                </a:lnTo>
                <a:lnTo>
                  <a:pt x="73392" y="113010"/>
                </a:lnTo>
                <a:cubicBezTo>
                  <a:pt x="70713" y="113010"/>
                  <a:pt x="68544" y="110849"/>
                  <a:pt x="68535" y="108178"/>
                </a:cubicBezTo>
                <a:cubicBezTo>
                  <a:pt x="68535" y="105723"/>
                  <a:pt x="70385" y="103683"/>
                  <a:pt x="72779" y="103389"/>
                </a:cubicBezTo>
                <a:lnTo>
                  <a:pt x="73375" y="103354"/>
                </a:lnTo>
                <a:lnTo>
                  <a:pt x="93702" y="103354"/>
                </a:lnTo>
                <a:lnTo>
                  <a:pt x="93702" y="103354"/>
                </a:lnTo>
                <a:close/>
                <a:moveTo>
                  <a:pt x="53065" y="103354"/>
                </a:moveTo>
                <a:cubicBezTo>
                  <a:pt x="55753" y="103354"/>
                  <a:pt x="57922" y="105515"/>
                  <a:pt x="57922" y="108178"/>
                </a:cubicBezTo>
                <a:cubicBezTo>
                  <a:pt x="57922" y="110642"/>
                  <a:pt x="56073" y="112682"/>
                  <a:pt x="53687" y="112975"/>
                </a:cubicBezTo>
                <a:lnTo>
                  <a:pt x="53074" y="113010"/>
                </a:lnTo>
                <a:lnTo>
                  <a:pt x="34458" y="113010"/>
                </a:lnTo>
                <a:cubicBezTo>
                  <a:pt x="31779" y="113010"/>
                  <a:pt x="29609" y="110849"/>
                  <a:pt x="29609" y="108178"/>
                </a:cubicBezTo>
                <a:cubicBezTo>
                  <a:pt x="29609" y="105723"/>
                  <a:pt x="31459" y="103683"/>
                  <a:pt x="33844" y="103389"/>
                </a:cubicBezTo>
                <a:lnTo>
                  <a:pt x="34449" y="103354"/>
                </a:lnTo>
                <a:lnTo>
                  <a:pt x="53065" y="103354"/>
                </a:lnTo>
                <a:lnTo>
                  <a:pt x="53065" y="103354"/>
                </a:lnTo>
                <a:close/>
                <a:moveTo>
                  <a:pt x="132628" y="130489"/>
                </a:moveTo>
                <a:cubicBezTo>
                  <a:pt x="135308" y="130489"/>
                  <a:pt x="137486" y="132650"/>
                  <a:pt x="137486" y="135322"/>
                </a:cubicBezTo>
                <a:cubicBezTo>
                  <a:pt x="137486" y="138002"/>
                  <a:pt x="135308" y="140163"/>
                  <a:pt x="132628" y="140163"/>
                </a:cubicBezTo>
                <a:lnTo>
                  <a:pt x="114021" y="140163"/>
                </a:lnTo>
                <a:cubicBezTo>
                  <a:pt x="111333" y="140163"/>
                  <a:pt x="109164" y="138002"/>
                  <a:pt x="109164" y="135322"/>
                </a:cubicBezTo>
                <a:cubicBezTo>
                  <a:pt x="109164" y="132650"/>
                  <a:pt x="111342" y="130489"/>
                  <a:pt x="114021" y="130489"/>
                </a:cubicBezTo>
                <a:lnTo>
                  <a:pt x="132628" y="130489"/>
                </a:lnTo>
                <a:close/>
                <a:moveTo>
                  <a:pt x="73384" y="130489"/>
                </a:moveTo>
                <a:lnTo>
                  <a:pt x="93702" y="130489"/>
                </a:lnTo>
                <a:cubicBezTo>
                  <a:pt x="96390" y="130489"/>
                  <a:pt x="98560" y="132650"/>
                  <a:pt x="98560" y="135322"/>
                </a:cubicBezTo>
                <a:cubicBezTo>
                  <a:pt x="98560" y="137777"/>
                  <a:pt x="96701" y="139826"/>
                  <a:pt x="94308" y="140119"/>
                </a:cubicBezTo>
                <a:lnTo>
                  <a:pt x="93711" y="140163"/>
                </a:lnTo>
                <a:lnTo>
                  <a:pt x="73392" y="140163"/>
                </a:lnTo>
                <a:cubicBezTo>
                  <a:pt x="70713" y="140163"/>
                  <a:pt x="68544" y="138002"/>
                  <a:pt x="68535" y="135322"/>
                </a:cubicBezTo>
                <a:cubicBezTo>
                  <a:pt x="68535" y="132875"/>
                  <a:pt x="70385" y="130818"/>
                  <a:pt x="72779" y="130533"/>
                </a:cubicBezTo>
                <a:lnTo>
                  <a:pt x="73384" y="130489"/>
                </a:lnTo>
                <a:lnTo>
                  <a:pt x="93702" y="130489"/>
                </a:lnTo>
                <a:lnTo>
                  <a:pt x="73384" y="130489"/>
                </a:lnTo>
                <a:close/>
                <a:moveTo>
                  <a:pt x="53065" y="130489"/>
                </a:moveTo>
                <a:cubicBezTo>
                  <a:pt x="55753" y="130489"/>
                  <a:pt x="57922" y="132650"/>
                  <a:pt x="57922" y="135322"/>
                </a:cubicBezTo>
                <a:cubicBezTo>
                  <a:pt x="57922" y="137777"/>
                  <a:pt x="56073" y="139826"/>
                  <a:pt x="53687" y="140119"/>
                </a:cubicBezTo>
                <a:lnTo>
                  <a:pt x="53074" y="140163"/>
                </a:lnTo>
                <a:lnTo>
                  <a:pt x="34458" y="140163"/>
                </a:lnTo>
                <a:cubicBezTo>
                  <a:pt x="31779" y="140163"/>
                  <a:pt x="29609" y="138002"/>
                  <a:pt x="29609" y="135322"/>
                </a:cubicBezTo>
                <a:cubicBezTo>
                  <a:pt x="29609" y="132875"/>
                  <a:pt x="31459" y="130818"/>
                  <a:pt x="33844" y="130533"/>
                </a:cubicBezTo>
                <a:lnTo>
                  <a:pt x="34449" y="130489"/>
                </a:lnTo>
                <a:lnTo>
                  <a:pt x="53065" y="130489"/>
                </a:lnTo>
                <a:close/>
                <a:moveTo>
                  <a:pt x="157389" y="53121"/>
                </a:moveTo>
                <a:lnTo>
                  <a:pt x="9697" y="53121"/>
                </a:lnTo>
                <a:lnTo>
                  <a:pt x="9697" y="163252"/>
                </a:lnTo>
                <a:lnTo>
                  <a:pt x="157260" y="163218"/>
                </a:lnTo>
                <a:lnTo>
                  <a:pt x="157389" y="53121"/>
                </a:lnTo>
                <a:close/>
                <a:moveTo>
                  <a:pt x="0" y="168076"/>
                </a:moveTo>
                <a:lnTo>
                  <a:pt x="0" y="16710"/>
                </a:lnTo>
                <a:lnTo>
                  <a:pt x="0" y="168076"/>
                </a:lnTo>
                <a:close/>
                <a:moveTo>
                  <a:pt x="167095" y="50156"/>
                </a:moveTo>
                <a:lnTo>
                  <a:pt x="167095" y="172899"/>
                </a:lnTo>
                <a:lnTo>
                  <a:pt x="0" y="172899"/>
                </a:lnTo>
                <a:lnTo>
                  <a:pt x="0" y="17"/>
                </a:lnTo>
                <a:lnTo>
                  <a:pt x="167095" y="17"/>
                </a:lnTo>
                <a:lnTo>
                  <a:pt x="167095" y="50156"/>
                </a:lnTo>
                <a:lnTo>
                  <a:pt x="167095" y="17"/>
                </a:lnTo>
                <a:lnTo>
                  <a:pt x="0" y="17"/>
                </a:lnTo>
                <a:lnTo>
                  <a:pt x="0" y="16710"/>
                </a:lnTo>
                <a:cubicBezTo>
                  <a:pt x="0" y="14246"/>
                  <a:pt x="1858" y="12215"/>
                  <a:pt x="4243" y="11921"/>
                </a:cubicBezTo>
                <a:lnTo>
                  <a:pt x="4849" y="11886"/>
                </a:lnTo>
                <a:lnTo>
                  <a:pt x="31666" y="11886"/>
                </a:lnTo>
                <a:lnTo>
                  <a:pt x="31666" y="4850"/>
                </a:lnTo>
                <a:cubicBezTo>
                  <a:pt x="31666" y="2179"/>
                  <a:pt x="33836" y="17"/>
                  <a:pt x="36523" y="17"/>
                </a:cubicBezTo>
                <a:cubicBezTo>
                  <a:pt x="38995" y="17"/>
                  <a:pt x="41026" y="1859"/>
                  <a:pt x="41337" y="4245"/>
                </a:cubicBezTo>
                <a:lnTo>
                  <a:pt x="41372" y="4841"/>
                </a:lnTo>
                <a:lnTo>
                  <a:pt x="41372" y="11878"/>
                </a:lnTo>
                <a:lnTo>
                  <a:pt x="78690" y="11878"/>
                </a:lnTo>
                <a:lnTo>
                  <a:pt x="78690" y="4841"/>
                </a:lnTo>
                <a:cubicBezTo>
                  <a:pt x="78690" y="2170"/>
                  <a:pt x="80860" y="9"/>
                  <a:pt x="83548" y="9"/>
                </a:cubicBezTo>
                <a:cubicBezTo>
                  <a:pt x="86010" y="9"/>
                  <a:pt x="88050" y="1850"/>
                  <a:pt x="88361" y="4236"/>
                </a:cubicBezTo>
                <a:lnTo>
                  <a:pt x="88396" y="4832"/>
                </a:lnTo>
                <a:lnTo>
                  <a:pt x="88396" y="11869"/>
                </a:lnTo>
                <a:lnTo>
                  <a:pt x="125715" y="11869"/>
                </a:lnTo>
                <a:lnTo>
                  <a:pt x="125715" y="4832"/>
                </a:lnTo>
                <a:cubicBezTo>
                  <a:pt x="125715" y="2161"/>
                  <a:pt x="127892" y="0"/>
                  <a:pt x="130571" y="0"/>
                </a:cubicBezTo>
                <a:cubicBezTo>
                  <a:pt x="133043" y="0"/>
                  <a:pt x="135083" y="1841"/>
                  <a:pt x="135394" y="4227"/>
                </a:cubicBezTo>
                <a:lnTo>
                  <a:pt x="135437" y="4824"/>
                </a:lnTo>
                <a:lnTo>
                  <a:pt x="135437" y="11860"/>
                </a:lnTo>
                <a:lnTo>
                  <a:pt x="162246" y="11860"/>
                </a:lnTo>
                <a:cubicBezTo>
                  <a:pt x="164727" y="11860"/>
                  <a:pt x="166767" y="13702"/>
                  <a:pt x="167069" y="16088"/>
                </a:cubicBezTo>
                <a:lnTo>
                  <a:pt x="167121" y="16684"/>
                </a:lnTo>
                <a:lnTo>
                  <a:pt x="167121" y="48228"/>
                </a:lnTo>
                <a:lnTo>
                  <a:pt x="167121" y="100268"/>
                </a:lnTo>
                <a:lnTo>
                  <a:pt x="167121" y="50156"/>
                </a:lnTo>
                <a:lnTo>
                  <a:pt x="167095" y="50156"/>
                </a:lnTo>
                <a:close/>
              </a:path>
            </a:pathLst>
          </a:custGeom>
          <a:solidFill>
            <a:srgbClr val="92BAD2"/>
          </a:solidFill>
          <a:ln w="8631" cap="flat">
            <a:noFill/>
            <a:prstDash val="solid"/>
            <a:miter/>
          </a:ln>
        </p:spPr>
        <p:txBody>
          <a:bodyPr rtlCol="0" anchor="ctr"/>
          <a:lstStyle/>
          <a:p>
            <a:endParaRPr lang="it-IT" sz="2400" b="0" i="0" dirty="0">
              <a:solidFill>
                <a:srgbClr val="92BAD2"/>
              </a:solidFill>
              <a:latin typeface="Montserrat" pitchFamily="2" charset="77"/>
            </a:endParaRPr>
          </a:p>
        </p:txBody>
      </p:sp>
      <p:grpSp>
        <p:nvGrpSpPr>
          <p:cNvPr id="22" name="Gruppo 21">
            <a:extLst>
              <a:ext uri="{FF2B5EF4-FFF2-40B4-BE49-F238E27FC236}">
                <a16:creationId xmlns:a16="http://schemas.microsoft.com/office/drawing/2014/main" id="{37526DF7-A5A0-BF47-9773-FCCF0A0C527A}"/>
              </a:ext>
            </a:extLst>
          </p:cNvPr>
          <p:cNvGrpSpPr/>
          <p:nvPr userDrawn="1"/>
        </p:nvGrpSpPr>
        <p:grpSpPr>
          <a:xfrm>
            <a:off x="9170529" y="191979"/>
            <a:ext cx="154744" cy="154780"/>
            <a:chOff x="3803534" y="2472339"/>
            <a:chExt cx="172493" cy="172534"/>
          </a:xfrm>
          <a:solidFill>
            <a:srgbClr val="92BAD2"/>
          </a:solidFill>
        </p:grpSpPr>
        <p:sp>
          <p:nvSpPr>
            <p:cNvPr id="23" name="Figura a mano libera 22">
              <a:extLst>
                <a:ext uri="{FF2B5EF4-FFF2-40B4-BE49-F238E27FC236}">
                  <a16:creationId xmlns:a16="http://schemas.microsoft.com/office/drawing/2014/main" id="{263EF1B1-C6B2-6042-9DC0-BFB5E13AAF2E}"/>
                </a:ext>
              </a:extLst>
            </p:cNvPr>
            <p:cNvSpPr/>
            <p:nvPr/>
          </p:nvSpPr>
          <p:spPr>
            <a:xfrm>
              <a:off x="3920952" y="2516312"/>
              <a:ext cx="26002" cy="72735"/>
            </a:xfrm>
            <a:custGeom>
              <a:avLst/>
              <a:gdLst>
                <a:gd name="connsiteX0" fmla="*/ 11097 w 26002"/>
                <a:gd name="connsiteY0" fmla="*/ 17 h 72735"/>
                <a:gd name="connsiteX1" fmla="*/ 11080 w 26002"/>
                <a:gd name="connsiteY1" fmla="*/ 0 h 72735"/>
                <a:gd name="connsiteX2" fmla="*/ 804 w 26002"/>
                <a:gd name="connsiteY2" fmla="*/ 10278 h 72735"/>
                <a:gd name="connsiteX3" fmla="*/ 821 w 26002"/>
                <a:gd name="connsiteY3" fmla="*/ 10296 h 72735"/>
                <a:gd name="connsiteX4" fmla="*/ 821 w 26002"/>
                <a:gd name="connsiteY4" fmla="*/ 61713 h 72735"/>
                <a:gd name="connsiteX5" fmla="*/ 0 w 26002"/>
                <a:gd name="connsiteY5" fmla="*/ 62448 h 72735"/>
                <a:gd name="connsiteX6" fmla="*/ 10285 w 26002"/>
                <a:gd name="connsiteY6" fmla="*/ 72735 h 72735"/>
                <a:gd name="connsiteX7" fmla="*/ 11097 w 26002"/>
                <a:gd name="connsiteY7" fmla="*/ 71992 h 72735"/>
                <a:gd name="connsiteX8" fmla="*/ 11097 w 26002"/>
                <a:gd name="connsiteY8" fmla="*/ 17 h 7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2" h="72735">
                  <a:moveTo>
                    <a:pt x="11097" y="17"/>
                  </a:moveTo>
                  <a:cubicBezTo>
                    <a:pt x="11088" y="17"/>
                    <a:pt x="11080" y="9"/>
                    <a:pt x="11080" y="0"/>
                  </a:cubicBezTo>
                  <a:lnTo>
                    <a:pt x="804" y="10278"/>
                  </a:lnTo>
                  <a:cubicBezTo>
                    <a:pt x="804" y="10278"/>
                    <a:pt x="812" y="10287"/>
                    <a:pt x="821" y="10296"/>
                  </a:cubicBezTo>
                  <a:cubicBezTo>
                    <a:pt x="15021" y="24498"/>
                    <a:pt x="15021" y="47519"/>
                    <a:pt x="821" y="61713"/>
                  </a:cubicBezTo>
                  <a:lnTo>
                    <a:pt x="0" y="62448"/>
                  </a:lnTo>
                  <a:lnTo>
                    <a:pt x="10285" y="72735"/>
                  </a:lnTo>
                  <a:cubicBezTo>
                    <a:pt x="10544" y="72484"/>
                    <a:pt x="10829" y="72260"/>
                    <a:pt x="11097" y="71992"/>
                  </a:cubicBezTo>
                  <a:cubicBezTo>
                    <a:pt x="30966" y="52127"/>
                    <a:pt x="30975" y="19926"/>
                    <a:pt x="11097" y="17"/>
                  </a:cubicBezTo>
                  <a:close/>
                </a:path>
              </a:pathLst>
            </a:custGeom>
            <a:grpFill/>
            <a:ln w="8631" cap="flat">
              <a:noFill/>
              <a:prstDash val="solid"/>
              <a:miter/>
            </a:ln>
          </p:spPr>
          <p:txBody>
            <a:bodyPr rtlCol="0" anchor="ctr"/>
            <a:lstStyle/>
            <a:p>
              <a:endParaRPr lang="it-IT" sz="2400" b="0" i="0" dirty="0">
                <a:solidFill>
                  <a:srgbClr val="92BAD2"/>
                </a:solidFill>
                <a:latin typeface="Montserrat" pitchFamily="2" charset="77"/>
              </a:endParaRPr>
            </a:p>
          </p:txBody>
        </p:sp>
        <p:sp>
          <p:nvSpPr>
            <p:cNvPr id="24" name="Figura a mano libera 23">
              <a:extLst>
                <a:ext uri="{FF2B5EF4-FFF2-40B4-BE49-F238E27FC236}">
                  <a16:creationId xmlns:a16="http://schemas.microsoft.com/office/drawing/2014/main" id="{C057466C-4B21-584F-84DF-6AA499420884}"/>
                </a:ext>
              </a:extLst>
            </p:cNvPr>
            <p:cNvSpPr/>
            <p:nvPr/>
          </p:nvSpPr>
          <p:spPr>
            <a:xfrm>
              <a:off x="3803534" y="2472339"/>
              <a:ext cx="172493" cy="172534"/>
            </a:xfrm>
            <a:custGeom>
              <a:avLst/>
              <a:gdLst>
                <a:gd name="connsiteX0" fmla="*/ 149075 w 172493"/>
                <a:gd name="connsiteY0" fmla="*/ 23425 h 172534"/>
                <a:gd name="connsiteX1" fmla="*/ 35988 w 172493"/>
                <a:gd name="connsiteY1" fmla="*/ 23425 h 172534"/>
                <a:gd name="connsiteX2" fmla="*/ 31087 w 172493"/>
                <a:gd name="connsiteY2" fmla="*/ 131162 h 172534"/>
                <a:gd name="connsiteX3" fmla="*/ 0 w 172493"/>
                <a:gd name="connsiteY3" fmla="*/ 162256 h 172534"/>
                <a:gd name="connsiteX4" fmla="*/ 10276 w 172493"/>
                <a:gd name="connsiteY4" fmla="*/ 172534 h 172534"/>
                <a:gd name="connsiteX5" fmla="*/ 51691 w 172493"/>
                <a:gd name="connsiteY5" fmla="*/ 131118 h 172534"/>
                <a:gd name="connsiteX6" fmla="*/ 137978 w 172493"/>
                <a:gd name="connsiteY6" fmla="*/ 126995 h 172534"/>
                <a:gd name="connsiteX7" fmla="*/ 127702 w 172493"/>
                <a:gd name="connsiteY7" fmla="*/ 116717 h 172534"/>
                <a:gd name="connsiteX8" fmla="*/ 56548 w 172493"/>
                <a:gd name="connsiteY8" fmla="*/ 115973 h 172534"/>
                <a:gd name="connsiteX9" fmla="*/ 56548 w 172493"/>
                <a:gd name="connsiteY9" fmla="*/ 43990 h 172534"/>
                <a:gd name="connsiteX10" fmla="*/ 128497 w 172493"/>
                <a:gd name="connsiteY10" fmla="*/ 43973 h 172534"/>
                <a:gd name="connsiteX11" fmla="*/ 128497 w 172493"/>
                <a:gd name="connsiteY11" fmla="*/ 43973 h 172534"/>
                <a:gd name="connsiteX12" fmla="*/ 128514 w 172493"/>
                <a:gd name="connsiteY12" fmla="*/ 43990 h 172534"/>
                <a:gd name="connsiteX13" fmla="*/ 138790 w 172493"/>
                <a:gd name="connsiteY13" fmla="*/ 33703 h 172534"/>
                <a:gd name="connsiteX14" fmla="*/ 138790 w 172493"/>
                <a:gd name="connsiteY14" fmla="*/ 33703 h 172534"/>
                <a:gd name="connsiteX15" fmla="*/ 138790 w 172493"/>
                <a:gd name="connsiteY15" fmla="*/ 126252 h 172534"/>
                <a:gd name="connsiteX16" fmla="*/ 137978 w 172493"/>
                <a:gd name="connsiteY16" fmla="*/ 126995 h 172534"/>
                <a:gd name="connsiteX17" fmla="*/ 148271 w 172493"/>
                <a:gd name="connsiteY17" fmla="*/ 137290 h 172534"/>
                <a:gd name="connsiteX18" fmla="*/ 149066 w 172493"/>
                <a:gd name="connsiteY18" fmla="*/ 136530 h 172534"/>
                <a:gd name="connsiteX19" fmla="*/ 149075 w 172493"/>
                <a:gd name="connsiteY19" fmla="*/ 23425 h 1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493" h="172534">
                  <a:moveTo>
                    <a:pt x="149075" y="23425"/>
                  </a:moveTo>
                  <a:cubicBezTo>
                    <a:pt x="117850" y="-7808"/>
                    <a:pt x="67213" y="-7808"/>
                    <a:pt x="35988" y="23425"/>
                  </a:cubicBezTo>
                  <a:cubicBezTo>
                    <a:pt x="6491" y="52928"/>
                    <a:pt x="4866" y="99739"/>
                    <a:pt x="31087" y="131162"/>
                  </a:cubicBezTo>
                  <a:lnTo>
                    <a:pt x="0" y="162256"/>
                  </a:lnTo>
                  <a:lnTo>
                    <a:pt x="10276" y="172534"/>
                  </a:lnTo>
                  <a:lnTo>
                    <a:pt x="51691" y="131118"/>
                  </a:lnTo>
                  <a:cubicBezTo>
                    <a:pt x="77091" y="151468"/>
                    <a:pt x="114133" y="150067"/>
                    <a:pt x="137978" y="126995"/>
                  </a:cubicBezTo>
                  <a:lnTo>
                    <a:pt x="127702" y="116717"/>
                  </a:lnTo>
                  <a:cubicBezTo>
                    <a:pt x="107764" y="135812"/>
                    <a:pt x="76158" y="135596"/>
                    <a:pt x="56548" y="115973"/>
                  </a:cubicBezTo>
                  <a:cubicBezTo>
                    <a:pt x="36679" y="96099"/>
                    <a:pt x="36679" y="63873"/>
                    <a:pt x="56548" y="43990"/>
                  </a:cubicBezTo>
                  <a:cubicBezTo>
                    <a:pt x="76417" y="24116"/>
                    <a:pt x="108619" y="24116"/>
                    <a:pt x="128497" y="43973"/>
                  </a:cubicBezTo>
                  <a:lnTo>
                    <a:pt x="128497" y="43973"/>
                  </a:lnTo>
                  <a:cubicBezTo>
                    <a:pt x="128506" y="43981"/>
                    <a:pt x="128506" y="43990"/>
                    <a:pt x="128514" y="43990"/>
                  </a:cubicBezTo>
                  <a:lnTo>
                    <a:pt x="138790" y="33703"/>
                  </a:lnTo>
                  <a:cubicBezTo>
                    <a:pt x="137909" y="32821"/>
                    <a:pt x="138350" y="33262"/>
                    <a:pt x="138790" y="33703"/>
                  </a:cubicBezTo>
                  <a:cubicBezTo>
                    <a:pt x="164346" y="59265"/>
                    <a:pt x="164346" y="100698"/>
                    <a:pt x="138790" y="126252"/>
                  </a:cubicBezTo>
                  <a:cubicBezTo>
                    <a:pt x="138531" y="126519"/>
                    <a:pt x="138246" y="126744"/>
                    <a:pt x="137978" y="126995"/>
                  </a:cubicBezTo>
                  <a:lnTo>
                    <a:pt x="148271" y="137290"/>
                  </a:lnTo>
                  <a:cubicBezTo>
                    <a:pt x="148531" y="137040"/>
                    <a:pt x="148807" y="136798"/>
                    <a:pt x="149066" y="136530"/>
                  </a:cubicBezTo>
                  <a:cubicBezTo>
                    <a:pt x="180301" y="105306"/>
                    <a:pt x="180301" y="54657"/>
                    <a:pt x="149075" y="23425"/>
                  </a:cubicBezTo>
                  <a:close/>
                </a:path>
              </a:pathLst>
            </a:custGeom>
            <a:grpFill/>
            <a:ln w="8631" cap="flat">
              <a:noFill/>
              <a:prstDash val="solid"/>
              <a:miter/>
            </a:ln>
          </p:spPr>
          <p:txBody>
            <a:bodyPr rtlCol="0" anchor="ctr"/>
            <a:lstStyle/>
            <a:p>
              <a:endParaRPr lang="it-IT" sz="2400" b="0" i="0" dirty="0">
                <a:solidFill>
                  <a:srgbClr val="92BAD2"/>
                </a:solidFill>
                <a:latin typeface="Montserrat" pitchFamily="2" charset="77"/>
              </a:endParaRPr>
            </a:p>
          </p:txBody>
        </p:sp>
      </p:grpSp>
      <p:sp>
        <p:nvSpPr>
          <p:cNvPr id="26" name="Rettangolo 25">
            <a:extLst>
              <a:ext uri="{FF2B5EF4-FFF2-40B4-BE49-F238E27FC236}">
                <a16:creationId xmlns:a16="http://schemas.microsoft.com/office/drawing/2014/main" id="{AF9197DD-3C0B-3E44-8EB6-8CE2408A1978}"/>
              </a:ext>
            </a:extLst>
          </p:cNvPr>
          <p:cNvSpPr/>
          <p:nvPr userDrawn="1"/>
        </p:nvSpPr>
        <p:spPr>
          <a:xfrm>
            <a:off x="9325274" y="417701"/>
            <a:ext cx="772007" cy="192000"/>
          </a:xfrm>
          <a:prstGeom prst="rect">
            <a:avLst/>
          </a:prstGeom>
        </p:spPr>
        <p:txBody>
          <a:bodyPr wrap="none" anchor="ctr" anchorCtr="0">
            <a:noAutofit/>
          </a:bodyPr>
          <a:lstStyle/>
          <a:p>
            <a:pPr lvl="0"/>
            <a:r>
              <a:rPr lang="it-IT" sz="1200" kern="1200" dirty="0">
                <a:solidFill>
                  <a:srgbClr val="92BAD2"/>
                </a:solidFill>
                <a:latin typeface="Montserrat" pitchFamily="2" charset="77"/>
                <a:ea typeface="+mn-ea"/>
                <a:cs typeface="+mn-cs"/>
              </a:rPr>
              <a:t>10.10.17</a:t>
            </a:r>
          </a:p>
        </p:txBody>
      </p:sp>
      <p:sp>
        <p:nvSpPr>
          <p:cNvPr id="27" name="Rettangolo 26">
            <a:extLst>
              <a:ext uri="{FF2B5EF4-FFF2-40B4-BE49-F238E27FC236}">
                <a16:creationId xmlns:a16="http://schemas.microsoft.com/office/drawing/2014/main" id="{6C53E5A5-B60B-1C4C-B497-0C738BE75A99}"/>
              </a:ext>
            </a:extLst>
          </p:cNvPr>
          <p:cNvSpPr/>
          <p:nvPr userDrawn="1"/>
        </p:nvSpPr>
        <p:spPr>
          <a:xfrm>
            <a:off x="10869675" y="413616"/>
            <a:ext cx="844676" cy="192000"/>
          </a:xfrm>
          <a:prstGeom prst="rect">
            <a:avLst/>
          </a:prstGeom>
        </p:spPr>
        <p:txBody>
          <a:bodyPr wrap="none" anchor="ctr" anchorCtr="0">
            <a:noAutofit/>
          </a:bodyPr>
          <a:lstStyle/>
          <a:p>
            <a:pPr lvl="0"/>
            <a:r>
              <a:rPr lang="it-IT" sz="1200" kern="1200" dirty="0">
                <a:solidFill>
                  <a:srgbClr val="92BAD2"/>
                </a:solidFill>
                <a:latin typeface="Montserrat" pitchFamily="2" charset="77"/>
                <a:ea typeface="+mn-ea"/>
                <a:cs typeface="+mn-cs"/>
              </a:rPr>
              <a:t>#OEC19</a:t>
            </a:r>
          </a:p>
        </p:txBody>
      </p:sp>
      <p:sp>
        <p:nvSpPr>
          <p:cNvPr id="28" name="Rettangolo 27">
            <a:extLst>
              <a:ext uri="{FF2B5EF4-FFF2-40B4-BE49-F238E27FC236}">
                <a16:creationId xmlns:a16="http://schemas.microsoft.com/office/drawing/2014/main" id="{63E25A15-C92B-754D-9BD7-3FD19375D99A}"/>
              </a:ext>
            </a:extLst>
          </p:cNvPr>
          <p:cNvSpPr/>
          <p:nvPr userDrawn="1"/>
        </p:nvSpPr>
        <p:spPr>
          <a:xfrm>
            <a:off x="9325273" y="163333"/>
            <a:ext cx="2389971" cy="192000"/>
          </a:xfrm>
          <a:prstGeom prst="rect">
            <a:avLst/>
          </a:prstGeom>
        </p:spPr>
        <p:txBody>
          <a:bodyPr wrap="none" anchor="ctr" anchorCtr="0">
            <a:noAutofit/>
          </a:bodyPr>
          <a:lstStyle/>
          <a:p>
            <a:pPr lvl="0" algn="l"/>
            <a:r>
              <a:rPr lang="it-IT" sz="1200" kern="1200" dirty="0">
                <a:solidFill>
                  <a:schemeClr val="accent1"/>
                </a:solidFill>
                <a:latin typeface="Montserrat" pitchFamily="2" charset="77"/>
                <a:ea typeface="+mn-ea"/>
                <a:cs typeface="+mn-cs"/>
              </a:rPr>
              <a:t>Osservatorio Internet Media</a:t>
            </a:r>
          </a:p>
        </p:txBody>
      </p:sp>
      <p:grpSp>
        <p:nvGrpSpPr>
          <p:cNvPr id="13" name="Gruppo 12">
            <a:extLst>
              <a:ext uri="{FF2B5EF4-FFF2-40B4-BE49-F238E27FC236}">
                <a16:creationId xmlns:a16="http://schemas.microsoft.com/office/drawing/2014/main" id="{B313CA45-709F-9826-7863-802F69F1E4CA}"/>
              </a:ext>
            </a:extLst>
          </p:cNvPr>
          <p:cNvGrpSpPr/>
          <p:nvPr userDrawn="1"/>
        </p:nvGrpSpPr>
        <p:grpSpPr>
          <a:xfrm>
            <a:off x="10701603" y="428353"/>
            <a:ext cx="168072" cy="168000"/>
            <a:chOff x="3548421" y="1359297"/>
            <a:chExt cx="827829" cy="827473"/>
          </a:xfrm>
        </p:grpSpPr>
        <p:sp>
          <p:nvSpPr>
            <p:cNvPr id="6" name="Figura a mano libera 5">
              <a:extLst>
                <a:ext uri="{FF2B5EF4-FFF2-40B4-BE49-F238E27FC236}">
                  <a16:creationId xmlns:a16="http://schemas.microsoft.com/office/drawing/2014/main" id="{519A04E1-2E12-DA88-EC86-62D6F7951FAC}"/>
                </a:ext>
              </a:extLst>
            </p:cNvPr>
            <p:cNvSpPr/>
            <p:nvPr/>
          </p:nvSpPr>
          <p:spPr>
            <a:xfrm>
              <a:off x="3548421" y="1359297"/>
              <a:ext cx="827829" cy="827473"/>
            </a:xfrm>
            <a:custGeom>
              <a:avLst/>
              <a:gdLst>
                <a:gd name="connsiteX0" fmla="*/ 413915 w 827829"/>
                <a:gd name="connsiteY0" fmla="*/ 827473 h 827473"/>
                <a:gd name="connsiteX1" fmla="*/ 413915 w 827829"/>
                <a:gd name="connsiteY1" fmla="*/ 827473 h 827473"/>
                <a:gd name="connsiteX2" fmla="*/ 0 w 827829"/>
                <a:gd name="connsiteY2" fmla="*/ 413737 h 827473"/>
                <a:gd name="connsiteX3" fmla="*/ 0 w 827829"/>
                <a:gd name="connsiteY3" fmla="*/ 413737 h 827473"/>
                <a:gd name="connsiteX4" fmla="*/ 413915 w 827829"/>
                <a:gd name="connsiteY4" fmla="*/ 0 h 827473"/>
                <a:gd name="connsiteX5" fmla="*/ 413915 w 827829"/>
                <a:gd name="connsiteY5" fmla="*/ 0 h 827473"/>
                <a:gd name="connsiteX6" fmla="*/ 827830 w 827829"/>
                <a:gd name="connsiteY6" fmla="*/ 413737 h 827473"/>
                <a:gd name="connsiteX7" fmla="*/ 827830 w 827829"/>
                <a:gd name="connsiteY7" fmla="*/ 413737 h 827473"/>
                <a:gd name="connsiteX8" fmla="*/ 413915 w 827829"/>
                <a:gd name="connsiteY8" fmla="*/ 827473 h 82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829" h="827473">
                  <a:moveTo>
                    <a:pt x="413915" y="827473"/>
                  </a:moveTo>
                  <a:lnTo>
                    <a:pt x="413915" y="827473"/>
                  </a:lnTo>
                  <a:cubicBezTo>
                    <a:pt x="185399" y="827473"/>
                    <a:pt x="0" y="642154"/>
                    <a:pt x="0" y="413737"/>
                  </a:cubicBezTo>
                  <a:lnTo>
                    <a:pt x="0" y="413737"/>
                  </a:lnTo>
                  <a:cubicBezTo>
                    <a:pt x="0" y="185319"/>
                    <a:pt x="185399" y="0"/>
                    <a:pt x="413915" y="0"/>
                  </a:cubicBezTo>
                  <a:lnTo>
                    <a:pt x="413915" y="0"/>
                  </a:lnTo>
                  <a:cubicBezTo>
                    <a:pt x="642430" y="0"/>
                    <a:pt x="827830" y="185319"/>
                    <a:pt x="827830" y="413737"/>
                  </a:cubicBezTo>
                  <a:lnTo>
                    <a:pt x="827830" y="413737"/>
                  </a:lnTo>
                  <a:cubicBezTo>
                    <a:pt x="827830" y="642154"/>
                    <a:pt x="642430" y="827473"/>
                    <a:pt x="413915" y="827473"/>
                  </a:cubicBezTo>
                  <a:close/>
                </a:path>
              </a:pathLst>
            </a:custGeom>
            <a:solidFill>
              <a:schemeClr val="accent1"/>
            </a:solidFill>
            <a:ln w="2874" cap="flat">
              <a:noFill/>
              <a:prstDash val="solid"/>
              <a:miter/>
            </a:ln>
          </p:spPr>
          <p:txBody>
            <a:bodyPr rtlCol="0" anchor="ctr"/>
            <a:lstStyle/>
            <a:p>
              <a:endParaRPr lang="it-IT" sz="2400" dirty="0"/>
            </a:p>
          </p:txBody>
        </p:sp>
        <p:grpSp>
          <p:nvGrpSpPr>
            <p:cNvPr id="7" name="Elemento grafico 3">
              <a:extLst>
                <a:ext uri="{FF2B5EF4-FFF2-40B4-BE49-F238E27FC236}">
                  <a16:creationId xmlns:a16="http://schemas.microsoft.com/office/drawing/2014/main" id="{7C0DC271-3C9F-8605-4599-C78F7DC5AFF7}"/>
                </a:ext>
              </a:extLst>
            </p:cNvPr>
            <p:cNvGrpSpPr/>
            <p:nvPr/>
          </p:nvGrpSpPr>
          <p:grpSpPr>
            <a:xfrm>
              <a:off x="3745318" y="1550938"/>
              <a:ext cx="433748" cy="444192"/>
              <a:chOff x="3745318" y="1550938"/>
              <a:chExt cx="433748" cy="444192"/>
            </a:xfrm>
            <a:solidFill>
              <a:srgbClr val="FFFFFF"/>
            </a:solidFill>
          </p:grpSpPr>
          <p:sp>
            <p:nvSpPr>
              <p:cNvPr id="8" name="Figura a mano libera 7">
                <a:extLst>
                  <a:ext uri="{FF2B5EF4-FFF2-40B4-BE49-F238E27FC236}">
                    <a16:creationId xmlns:a16="http://schemas.microsoft.com/office/drawing/2014/main" id="{4C281FBC-050E-2FEC-041F-715FAB06B70B}"/>
                  </a:ext>
                </a:extLst>
              </p:cNvPr>
              <p:cNvSpPr/>
              <p:nvPr/>
            </p:nvSpPr>
            <p:spPr>
              <a:xfrm>
                <a:off x="3745606" y="1550938"/>
                <a:ext cx="433460" cy="444192"/>
              </a:xfrm>
              <a:custGeom>
                <a:avLst/>
                <a:gdLst>
                  <a:gd name="connsiteX0" fmla="*/ 402417 w 433460"/>
                  <a:gd name="connsiteY0" fmla="*/ 398796 h 444192"/>
                  <a:gd name="connsiteX1" fmla="*/ 256972 w 433460"/>
                  <a:gd name="connsiteY1" fmla="*/ 187618 h 444192"/>
                  <a:gd name="connsiteX2" fmla="*/ 240588 w 433460"/>
                  <a:gd name="connsiteY2" fmla="*/ 163771 h 444192"/>
                  <a:gd name="connsiteX3" fmla="*/ 136534 w 433460"/>
                  <a:gd name="connsiteY3" fmla="*/ 12642 h 444192"/>
                  <a:gd name="connsiteX4" fmla="*/ 127911 w 433460"/>
                  <a:gd name="connsiteY4" fmla="*/ 0 h 444192"/>
                  <a:gd name="connsiteX5" fmla="*/ 0 w 433460"/>
                  <a:gd name="connsiteY5" fmla="*/ 0 h 444192"/>
                  <a:gd name="connsiteX6" fmla="*/ 31044 w 433460"/>
                  <a:gd name="connsiteY6" fmla="*/ 45396 h 444192"/>
                  <a:gd name="connsiteX7" fmla="*/ 169303 w 433460"/>
                  <a:gd name="connsiteY7" fmla="*/ 246231 h 444192"/>
                  <a:gd name="connsiteX8" fmla="*/ 185687 w 433460"/>
                  <a:gd name="connsiteY8" fmla="*/ 270078 h 444192"/>
                  <a:gd name="connsiteX9" fmla="*/ 296927 w 433460"/>
                  <a:gd name="connsiteY9" fmla="*/ 431550 h 444192"/>
                  <a:gd name="connsiteX10" fmla="*/ 305550 w 433460"/>
                  <a:gd name="connsiteY10" fmla="*/ 444192 h 444192"/>
                  <a:gd name="connsiteX11" fmla="*/ 433461 w 433460"/>
                  <a:gd name="connsiteY11" fmla="*/ 444192 h 444192"/>
                  <a:gd name="connsiteX12" fmla="*/ 402417 w 433460"/>
                  <a:gd name="connsiteY12" fmla="*/ 398796 h 444192"/>
                  <a:gd name="connsiteX13" fmla="*/ 321071 w 433460"/>
                  <a:gd name="connsiteY13" fmla="*/ 415173 h 444192"/>
                  <a:gd name="connsiteX14" fmla="*/ 205520 w 433460"/>
                  <a:gd name="connsiteY14" fmla="*/ 247380 h 444192"/>
                  <a:gd name="connsiteX15" fmla="*/ 189136 w 433460"/>
                  <a:gd name="connsiteY15" fmla="*/ 223533 h 444192"/>
                  <a:gd name="connsiteX16" fmla="*/ 55189 w 433460"/>
                  <a:gd name="connsiteY16" fmla="*/ 29019 h 444192"/>
                  <a:gd name="connsiteX17" fmla="*/ 112677 w 433460"/>
                  <a:gd name="connsiteY17" fmla="*/ 29019 h 444192"/>
                  <a:gd name="connsiteX18" fmla="*/ 221042 w 433460"/>
                  <a:gd name="connsiteY18" fmla="*/ 186469 h 444192"/>
                  <a:gd name="connsiteX19" fmla="*/ 237426 w 433460"/>
                  <a:gd name="connsiteY19" fmla="*/ 210316 h 444192"/>
                  <a:gd name="connsiteX20" fmla="*/ 378559 w 433460"/>
                  <a:gd name="connsiteY20" fmla="*/ 415173 h 444192"/>
                  <a:gd name="connsiteX21" fmla="*/ 321071 w 433460"/>
                  <a:gd name="connsiteY21" fmla="*/ 415173 h 44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460" h="444192">
                    <a:moveTo>
                      <a:pt x="402417" y="398796"/>
                    </a:moveTo>
                    <a:lnTo>
                      <a:pt x="256972" y="187618"/>
                    </a:lnTo>
                    <a:lnTo>
                      <a:pt x="240588" y="163771"/>
                    </a:lnTo>
                    <a:lnTo>
                      <a:pt x="136534" y="12642"/>
                    </a:lnTo>
                    <a:lnTo>
                      <a:pt x="127911" y="0"/>
                    </a:lnTo>
                    <a:lnTo>
                      <a:pt x="0" y="0"/>
                    </a:lnTo>
                    <a:lnTo>
                      <a:pt x="31044" y="45396"/>
                    </a:lnTo>
                    <a:lnTo>
                      <a:pt x="169303" y="246231"/>
                    </a:lnTo>
                    <a:lnTo>
                      <a:pt x="185687" y="270078"/>
                    </a:lnTo>
                    <a:lnTo>
                      <a:pt x="296927" y="431550"/>
                    </a:lnTo>
                    <a:lnTo>
                      <a:pt x="305550" y="444192"/>
                    </a:lnTo>
                    <a:lnTo>
                      <a:pt x="433461" y="444192"/>
                    </a:lnTo>
                    <a:lnTo>
                      <a:pt x="402417" y="398796"/>
                    </a:lnTo>
                    <a:close/>
                    <a:moveTo>
                      <a:pt x="321071" y="415173"/>
                    </a:moveTo>
                    <a:lnTo>
                      <a:pt x="205520" y="247380"/>
                    </a:lnTo>
                    <a:lnTo>
                      <a:pt x="189136" y="223533"/>
                    </a:lnTo>
                    <a:lnTo>
                      <a:pt x="55189" y="29019"/>
                    </a:lnTo>
                    <a:lnTo>
                      <a:pt x="112677" y="29019"/>
                    </a:lnTo>
                    <a:lnTo>
                      <a:pt x="221042" y="186469"/>
                    </a:lnTo>
                    <a:lnTo>
                      <a:pt x="237426" y="210316"/>
                    </a:lnTo>
                    <a:lnTo>
                      <a:pt x="378559" y="415173"/>
                    </a:lnTo>
                    <a:lnTo>
                      <a:pt x="321071" y="415173"/>
                    </a:lnTo>
                    <a:close/>
                  </a:path>
                </a:pathLst>
              </a:custGeom>
              <a:solidFill>
                <a:srgbClr val="FFFFFF"/>
              </a:solidFill>
              <a:ln w="2874" cap="flat">
                <a:noFill/>
                <a:prstDash val="solid"/>
                <a:miter/>
              </a:ln>
            </p:spPr>
            <p:txBody>
              <a:bodyPr rtlCol="0" anchor="ctr"/>
              <a:lstStyle/>
              <a:p>
                <a:endParaRPr lang="it-IT" sz="2400"/>
              </a:p>
            </p:txBody>
          </p:sp>
          <p:sp>
            <p:nvSpPr>
              <p:cNvPr id="9" name="Figura a mano libera 8">
                <a:extLst>
                  <a:ext uri="{FF2B5EF4-FFF2-40B4-BE49-F238E27FC236}">
                    <a16:creationId xmlns:a16="http://schemas.microsoft.com/office/drawing/2014/main" id="{1E91FA6D-5608-7401-D13C-DF4557E56C33}"/>
                  </a:ext>
                </a:extLst>
              </p:cNvPr>
              <p:cNvSpPr/>
              <p:nvPr/>
            </p:nvSpPr>
            <p:spPr>
              <a:xfrm>
                <a:off x="3745318" y="1774470"/>
                <a:ext cx="205807" cy="220659"/>
              </a:xfrm>
              <a:custGeom>
                <a:avLst/>
                <a:gdLst>
                  <a:gd name="connsiteX0" fmla="*/ 189424 w 205807"/>
                  <a:gd name="connsiteY0" fmla="*/ 0 h 220659"/>
                  <a:gd name="connsiteX1" fmla="*/ 205808 w 205807"/>
                  <a:gd name="connsiteY1" fmla="*/ 24135 h 220659"/>
                  <a:gd name="connsiteX2" fmla="*/ 186549 w 205807"/>
                  <a:gd name="connsiteY2" fmla="*/ 46545 h 220659"/>
                  <a:gd name="connsiteX3" fmla="*/ 36792 w 205807"/>
                  <a:gd name="connsiteY3" fmla="*/ 220660 h 220659"/>
                  <a:gd name="connsiteX4" fmla="*/ 0 w 205807"/>
                  <a:gd name="connsiteY4" fmla="*/ 220660 h 220659"/>
                  <a:gd name="connsiteX5" fmla="*/ 169877 w 205807"/>
                  <a:gd name="connsiteY5" fmla="*/ 22698 h 2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807" h="220659">
                    <a:moveTo>
                      <a:pt x="189424" y="0"/>
                    </a:moveTo>
                    <a:lnTo>
                      <a:pt x="205808" y="24135"/>
                    </a:lnTo>
                    <a:lnTo>
                      <a:pt x="186549" y="46545"/>
                    </a:lnTo>
                    <a:lnTo>
                      <a:pt x="36792" y="220660"/>
                    </a:lnTo>
                    <a:lnTo>
                      <a:pt x="0" y="220660"/>
                    </a:lnTo>
                    <a:lnTo>
                      <a:pt x="169877" y="22698"/>
                    </a:lnTo>
                    <a:close/>
                  </a:path>
                </a:pathLst>
              </a:custGeom>
              <a:solidFill>
                <a:srgbClr val="FFFFFF"/>
              </a:solidFill>
              <a:ln w="2874" cap="flat">
                <a:noFill/>
                <a:prstDash val="solid"/>
                <a:miter/>
              </a:ln>
            </p:spPr>
            <p:txBody>
              <a:bodyPr rtlCol="0" anchor="ctr"/>
              <a:lstStyle/>
              <a:p>
                <a:endParaRPr lang="it-IT" sz="2400"/>
              </a:p>
            </p:txBody>
          </p:sp>
          <p:sp>
            <p:nvSpPr>
              <p:cNvPr id="10" name="Figura a mano libera 9">
                <a:extLst>
                  <a:ext uri="{FF2B5EF4-FFF2-40B4-BE49-F238E27FC236}">
                    <a16:creationId xmlns:a16="http://schemas.microsoft.com/office/drawing/2014/main" id="{7E84794B-022C-75A4-CCC3-211C6816A7D2}"/>
                  </a:ext>
                </a:extLst>
              </p:cNvPr>
              <p:cNvSpPr/>
              <p:nvPr/>
            </p:nvSpPr>
            <p:spPr>
              <a:xfrm>
                <a:off x="3966935" y="1551225"/>
                <a:ext cx="196896" cy="210028"/>
              </a:xfrm>
              <a:custGeom>
                <a:avLst/>
                <a:gdLst>
                  <a:gd name="connsiteX0" fmla="*/ 196897 w 196896"/>
                  <a:gd name="connsiteY0" fmla="*/ 0 h 210028"/>
                  <a:gd name="connsiteX1" fmla="*/ 35930 w 196896"/>
                  <a:gd name="connsiteY1" fmla="*/ 187331 h 210028"/>
                  <a:gd name="connsiteX2" fmla="*/ 16384 w 196896"/>
                  <a:gd name="connsiteY2" fmla="*/ 210029 h 210028"/>
                  <a:gd name="connsiteX3" fmla="*/ 0 w 196896"/>
                  <a:gd name="connsiteY3" fmla="*/ 186181 h 210028"/>
                  <a:gd name="connsiteX4" fmla="*/ 19258 w 196896"/>
                  <a:gd name="connsiteY4" fmla="*/ 163483 h 210028"/>
                  <a:gd name="connsiteX5" fmla="*/ 128486 w 196896"/>
                  <a:gd name="connsiteY5" fmla="*/ 36489 h 210028"/>
                  <a:gd name="connsiteX6" fmla="*/ 160104 w 196896"/>
                  <a:gd name="connsiteY6" fmla="*/ 0 h 21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96" h="210028">
                    <a:moveTo>
                      <a:pt x="196897" y="0"/>
                    </a:moveTo>
                    <a:lnTo>
                      <a:pt x="35930" y="187331"/>
                    </a:lnTo>
                    <a:lnTo>
                      <a:pt x="16384" y="210029"/>
                    </a:lnTo>
                    <a:lnTo>
                      <a:pt x="0" y="186181"/>
                    </a:lnTo>
                    <a:lnTo>
                      <a:pt x="19258" y="163483"/>
                    </a:lnTo>
                    <a:lnTo>
                      <a:pt x="128486" y="36489"/>
                    </a:lnTo>
                    <a:lnTo>
                      <a:pt x="160104" y="0"/>
                    </a:lnTo>
                    <a:close/>
                  </a:path>
                </a:pathLst>
              </a:custGeom>
              <a:solidFill>
                <a:srgbClr val="FFFFFF"/>
              </a:solidFill>
              <a:ln w="2874" cap="flat">
                <a:noFill/>
                <a:prstDash val="solid"/>
                <a:miter/>
              </a:ln>
            </p:spPr>
            <p:txBody>
              <a:bodyPr rtlCol="0" anchor="ctr"/>
              <a:lstStyle/>
              <a:p>
                <a:endParaRPr lang="it-IT" sz="2400"/>
              </a:p>
            </p:txBody>
          </p:sp>
        </p:grpSp>
      </p:grpSp>
      <p:pic>
        <p:nvPicPr>
          <p:cNvPr id="5" name="Elemento grafico 4">
            <a:extLst>
              <a:ext uri="{FF2B5EF4-FFF2-40B4-BE49-F238E27FC236}">
                <a16:creationId xmlns:a16="http://schemas.microsoft.com/office/drawing/2014/main" id="{6E10D063-B6E8-FDFC-F20F-AC45F9D114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62117"/>
            <a:ext cx="3020037" cy="595883"/>
          </a:xfrm>
          <a:prstGeom prst="rect">
            <a:avLst/>
          </a:prstGeom>
        </p:spPr>
      </p:pic>
    </p:spTree>
    <p:extLst>
      <p:ext uri="{BB962C8B-B14F-4D97-AF65-F5344CB8AC3E}">
        <p14:creationId xmlns:p14="http://schemas.microsoft.com/office/powerpoint/2010/main" val="637191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ic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16986" y="17502"/>
            <a:ext cx="11529245" cy="739276"/>
          </a:xfrm>
          <a:prstGeom prst="rect">
            <a:avLst/>
          </a:prstGeom>
        </p:spPr>
        <p:txBody>
          <a:bodyPr anchor="ctr">
            <a:noAutofit/>
          </a:bodyPr>
          <a:lstStyle>
            <a:lvl1pPr algn="l">
              <a:defRPr sz="1867" b="1">
                <a:solidFill>
                  <a:schemeClr val="accent1"/>
                </a:solidFill>
                <a:latin typeface="Montserrat" pitchFamily="2" charset="77"/>
                <a:cs typeface="Montserrat" pitchFamily="2" charset="77"/>
              </a:defRPr>
            </a:lvl1pPr>
          </a:lstStyle>
          <a:p>
            <a:r>
              <a:rPr lang="it-IT" dirty="0"/>
              <a:t>Fare clic per modificare stile</a:t>
            </a:r>
          </a:p>
        </p:txBody>
      </p:sp>
      <p:sp>
        <p:nvSpPr>
          <p:cNvPr id="12" name="Segnaposto numero diapositiva 3">
            <a:extLst>
              <a:ext uri="{FF2B5EF4-FFF2-40B4-BE49-F238E27FC236}">
                <a16:creationId xmlns:a16="http://schemas.microsoft.com/office/drawing/2014/main" id="{57A05E21-75E2-6442-9ED3-70B99937335F}"/>
              </a:ext>
            </a:extLst>
          </p:cNvPr>
          <p:cNvSpPr>
            <a:spLocks noGrp="1"/>
          </p:cNvSpPr>
          <p:nvPr>
            <p:ph type="sldNum" sz="quarter" idx="4"/>
          </p:nvPr>
        </p:nvSpPr>
        <p:spPr>
          <a:xfrm>
            <a:off x="9303031" y="6343845"/>
            <a:ext cx="2743200" cy="366183"/>
          </a:xfrm>
          <a:prstGeom prst="rect">
            <a:avLst/>
          </a:prstGeom>
        </p:spPr>
        <p:txBody>
          <a:bodyPr vert="horz" lIns="91440" tIns="45720" rIns="91440" bIns="45720" rtlCol="0" anchor="ctr"/>
          <a:lstStyle>
            <a:lvl1pPr algn="r">
              <a:defRPr sz="1467">
                <a:solidFill>
                  <a:schemeClr val="accent1"/>
                </a:solidFill>
                <a:latin typeface="Montserrat" pitchFamily="2" charset="77"/>
              </a:defRPr>
            </a:lvl1pPr>
          </a:lstStyle>
          <a:p>
            <a:fld id="{DC8ACEEC-BB50-3E4F-B1C7-4DEF5308D5A3}" type="slidenum">
              <a:rPr lang="it-IT" smtClean="0"/>
              <a:pPr/>
              <a:t>‹N›</a:t>
            </a:fld>
            <a:endParaRPr lang="it-IT" dirty="0"/>
          </a:p>
        </p:txBody>
      </p:sp>
      <p:grpSp>
        <p:nvGrpSpPr>
          <p:cNvPr id="14" name="Gruppo 13">
            <a:extLst>
              <a:ext uri="{FF2B5EF4-FFF2-40B4-BE49-F238E27FC236}">
                <a16:creationId xmlns:a16="http://schemas.microsoft.com/office/drawing/2014/main" id="{480C583B-BD88-4647-92B5-4B15D2873247}"/>
              </a:ext>
            </a:extLst>
          </p:cNvPr>
          <p:cNvGrpSpPr/>
          <p:nvPr userDrawn="1"/>
        </p:nvGrpSpPr>
        <p:grpSpPr>
          <a:xfrm>
            <a:off x="229864" y="278745"/>
            <a:ext cx="234960" cy="234465"/>
            <a:chOff x="172398" y="209058"/>
            <a:chExt cx="176220" cy="175849"/>
          </a:xfrm>
        </p:grpSpPr>
        <p:sp>
          <p:nvSpPr>
            <p:cNvPr id="15" name="Figura a mano libera 14">
              <a:extLst>
                <a:ext uri="{FF2B5EF4-FFF2-40B4-BE49-F238E27FC236}">
                  <a16:creationId xmlns:a16="http://schemas.microsoft.com/office/drawing/2014/main" id="{D430927E-255D-F240-AEF9-C276B8D11C8B}"/>
                </a:ext>
              </a:extLst>
            </p:cNvPr>
            <p:cNvSpPr/>
            <p:nvPr userDrawn="1"/>
          </p:nvSpPr>
          <p:spPr>
            <a:xfrm>
              <a:off x="172398" y="209058"/>
              <a:ext cx="176220" cy="175849"/>
            </a:xfrm>
            <a:custGeom>
              <a:avLst/>
              <a:gdLst>
                <a:gd name="connsiteX0" fmla="*/ 327356 w 378802"/>
                <a:gd name="connsiteY0" fmla="*/ 51319 h 378004"/>
                <a:gd name="connsiteX1" fmla="*/ 78997 w 378802"/>
                <a:gd name="connsiteY1" fmla="*/ 51319 h 378004"/>
                <a:gd name="connsiteX2" fmla="*/ 68241 w 378802"/>
                <a:gd name="connsiteY2" fmla="*/ 287362 h 378004"/>
                <a:gd name="connsiteX3" fmla="*/ 0 w 378802"/>
                <a:gd name="connsiteY3" fmla="*/ 355475 h 378004"/>
                <a:gd name="connsiteX4" fmla="*/ 22560 w 378802"/>
                <a:gd name="connsiteY4" fmla="*/ 378005 h 378004"/>
                <a:gd name="connsiteX5" fmla="*/ 120890 w 378802"/>
                <a:gd name="connsiteY5" fmla="*/ 279887 h 378004"/>
                <a:gd name="connsiteX6" fmla="*/ 98321 w 378802"/>
                <a:gd name="connsiteY6" fmla="*/ 257376 h 378004"/>
                <a:gd name="connsiteX7" fmla="*/ 90982 w 378802"/>
                <a:gd name="connsiteY7" fmla="*/ 264709 h 378004"/>
                <a:gd name="connsiteX8" fmla="*/ 101595 w 378802"/>
                <a:gd name="connsiteY8" fmla="*/ 73849 h 378004"/>
                <a:gd name="connsiteX9" fmla="*/ 304806 w 378802"/>
                <a:gd name="connsiteY9" fmla="*/ 73849 h 378004"/>
                <a:gd name="connsiteX10" fmla="*/ 304806 w 378802"/>
                <a:gd name="connsiteY10" fmla="*/ 276629 h 378004"/>
                <a:gd name="connsiteX11" fmla="*/ 302987 w 378802"/>
                <a:gd name="connsiteY11" fmla="*/ 278244 h 378004"/>
                <a:gd name="connsiteX12" fmla="*/ 325614 w 378802"/>
                <a:gd name="connsiteY12" fmla="*/ 300821 h 378004"/>
                <a:gd name="connsiteX13" fmla="*/ 327365 w 378802"/>
                <a:gd name="connsiteY13" fmla="*/ 299159 h 378004"/>
                <a:gd name="connsiteX14" fmla="*/ 327356 w 378802"/>
                <a:gd name="connsiteY14" fmla="*/ 51319 h 3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802" h="378004">
                  <a:moveTo>
                    <a:pt x="327356" y="51319"/>
                  </a:moveTo>
                  <a:cubicBezTo>
                    <a:pt x="258791" y="-17106"/>
                    <a:pt x="147600" y="-17106"/>
                    <a:pt x="78997" y="51319"/>
                  </a:cubicBezTo>
                  <a:cubicBezTo>
                    <a:pt x="14231" y="115974"/>
                    <a:pt x="10680" y="218518"/>
                    <a:pt x="68241" y="287362"/>
                  </a:cubicBezTo>
                  <a:lnTo>
                    <a:pt x="0" y="355475"/>
                  </a:lnTo>
                  <a:lnTo>
                    <a:pt x="22560" y="378005"/>
                  </a:lnTo>
                  <a:lnTo>
                    <a:pt x="120890" y="279887"/>
                  </a:lnTo>
                  <a:lnTo>
                    <a:pt x="98321" y="257376"/>
                  </a:lnTo>
                  <a:lnTo>
                    <a:pt x="90982" y="264709"/>
                  </a:lnTo>
                  <a:cubicBezTo>
                    <a:pt x="45786" y="208403"/>
                    <a:pt x="49298" y="126043"/>
                    <a:pt x="101595" y="73849"/>
                  </a:cubicBezTo>
                  <a:cubicBezTo>
                    <a:pt x="157710" y="17857"/>
                    <a:pt x="248672" y="17857"/>
                    <a:pt x="304806" y="73849"/>
                  </a:cubicBezTo>
                  <a:cubicBezTo>
                    <a:pt x="360910" y="129852"/>
                    <a:pt x="360910" y="220627"/>
                    <a:pt x="304806" y="276629"/>
                  </a:cubicBezTo>
                  <a:cubicBezTo>
                    <a:pt x="304215" y="277199"/>
                    <a:pt x="303578" y="277674"/>
                    <a:pt x="302987" y="278244"/>
                  </a:cubicBezTo>
                  <a:lnTo>
                    <a:pt x="325614" y="300821"/>
                  </a:lnTo>
                  <a:cubicBezTo>
                    <a:pt x="326194" y="300251"/>
                    <a:pt x="326804" y="299729"/>
                    <a:pt x="327365" y="299159"/>
                  </a:cubicBezTo>
                  <a:cubicBezTo>
                    <a:pt x="395949" y="230714"/>
                    <a:pt x="395949" y="119755"/>
                    <a:pt x="327356" y="51319"/>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sp>
          <p:nvSpPr>
            <p:cNvPr id="16" name="Figura a mano libera 15">
              <a:extLst>
                <a:ext uri="{FF2B5EF4-FFF2-40B4-BE49-F238E27FC236}">
                  <a16:creationId xmlns:a16="http://schemas.microsoft.com/office/drawing/2014/main" id="{6A4C23DD-6BDB-DF4B-9309-2548CB535AB4}"/>
                </a:ext>
              </a:extLst>
            </p:cNvPr>
            <p:cNvSpPr/>
            <p:nvPr userDrawn="1"/>
          </p:nvSpPr>
          <p:spPr>
            <a:xfrm>
              <a:off x="200082" y="223877"/>
              <a:ext cx="114112" cy="133385"/>
            </a:xfrm>
            <a:custGeom>
              <a:avLst/>
              <a:gdLst>
                <a:gd name="connsiteX0" fmla="*/ 220918 w 245295"/>
                <a:gd name="connsiteY0" fmla="*/ 223859 h 286722"/>
                <a:gd name="connsiteX1" fmla="*/ 64664 w 245295"/>
                <a:gd name="connsiteY1" fmla="*/ 222235 h 286722"/>
                <a:gd name="connsiteX2" fmla="*/ 64664 w 245295"/>
                <a:gd name="connsiteY2" fmla="*/ 64524 h 286722"/>
                <a:gd name="connsiteX3" fmla="*/ 222707 w 245295"/>
                <a:gd name="connsiteY3" fmla="*/ 64524 h 286722"/>
                <a:gd name="connsiteX4" fmla="*/ 245296 w 245295"/>
                <a:gd name="connsiteY4" fmla="*/ 41994 h 286722"/>
                <a:gd name="connsiteX5" fmla="*/ 42085 w 245295"/>
                <a:gd name="connsiteY5" fmla="*/ 41994 h 286722"/>
                <a:gd name="connsiteX6" fmla="*/ 42085 w 245295"/>
                <a:gd name="connsiteY6" fmla="*/ 244774 h 286722"/>
                <a:gd name="connsiteX7" fmla="*/ 243497 w 245295"/>
                <a:gd name="connsiteY7" fmla="*/ 246398 h 286722"/>
                <a:gd name="connsiteX8" fmla="*/ 220918 w 245295"/>
                <a:gd name="connsiteY8" fmla="*/ 223859 h 2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95" h="286722">
                  <a:moveTo>
                    <a:pt x="220918" y="223859"/>
                  </a:moveTo>
                  <a:cubicBezTo>
                    <a:pt x="177150" y="265699"/>
                    <a:pt x="107728" y="265205"/>
                    <a:pt x="64664" y="222235"/>
                  </a:cubicBezTo>
                  <a:cubicBezTo>
                    <a:pt x="21020" y="178675"/>
                    <a:pt x="21020" y="108074"/>
                    <a:pt x="64664" y="64524"/>
                  </a:cubicBezTo>
                  <a:cubicBezTo>
                    <a:pt x="108309" y="20975"/>
                    <a:pt x="179073" y="20975"/>
                    <a:pt x="222707" y="64524"/>
                  </a:cubicBezTo>
                  <a:lnTo>
                    <a:pt x="245296" y="41994"/>
                  </a:lnTo>
                  <a:cubicBezTo>
                    <a:pt x="189172" y="-13998"/>
                    <a:pt x="98200" y="-13998"/>
                    <a:pt x="42085" y="41994"/>
                  </a:cubicBezTo>
                  <a:cubicBezTo>
                    <a:pt x="-14028" y="97997"/>
                    <a:pt x="-14028" y="188772"/>
                    <a:pt x="42085" y="244774"/>
                  </a:cubicBezTo>
                  <a:cubicBezTo>
                    <a:pt x="97609" y="300197"/>
                    <a:pt x="187249" y="300662"/>
                    <a:pt x="243497" y="246398"/>
                  </a:cubicBezTo>
                  <a:lnTo>
                    <a:pt x="220918" y="223859"/>
                  </a:lnTo>
                  <a:close/>
                </a:path>
              </a:pathLst>
            </a:custGeom>
            <a:solidFill>
              <a:srgbClr val="91B9D0"/>
            </a:solidFill>
            <a:ln w="9507" cap="flat">
              <a:noFill/>
              <a:prstDash val="solid"/>
              <a:miter/>
            </a:ln>
          </p:spPr>
          <p:txBody>
            <a:bodyPr rtlCol="0" anchor="ctr"/>
            <a:lstStyle/>
            <a:p>
              <a:endParaRPr lang="it-IT" sz="2400" b="0" i="0" dirty="0">
                <a:latin typeface="Montserrat" pitchFamily="2" charset="77"/>
              </a:endParaRPr>
            </a:p>
          </p:txBody>
        </p:sp>
        <p:sp>
          <p:nvSpPr>
            <p:cNvPr id="17" name="Figura a mano libera 16">
              <a:extLst>
                <a:ext uri="{FF2B5EF4-FFF2-40B4-BE49-F238E27FC236}">
                  <a16:creationId xmlns:a16="http://schemas.microsoft.com/office/drawing/2014/main" id="{4B2350AD-8195-194B-BACA-50EE13C601E5}"/>
                </a:ext>
              </a:extLst>
            </p:cNvPr>
            <p:cNvSpPr/>
            <p:nvPr userDrawn="1"/>
          </p:nvSpPr>
          <p:spPr>
            <a:xfrm>
              <a:off x="292350" y="253881"/>
              <a:ext cx="26560" cy="74132"/>
            </a:xfrm>
            <a:custGeom>
              <a:avLst/>
              <a:gdLst>
                <a:gd name="connsiteX0" fmla="*/ 24359 w 57093"/>
                <a:gd name="connsiteY0" fmla="*/ 28 h 159353"/>
                <a:gd name="connsiteX1" fmla="*/ 24321 w 57093"/>
                <a:gd name="connsiteY1" fmla="*/ 0 h 159353"/>
                <a:gd name="connsiteX2" fmla="*/ 1733 w 57093"/>
                <a:gd name="connsiteY2" fmla="*/ 22530 h 159353"/>
                <a:gd name="connsiteX3" fmla="*/ 1799 w 57093"/>
                <a:gd name="connsiteY3" fmla="*/ 22559 h 159353"/>
                <a:gd name="connsiteX4" fmla="*/ 1799 w 57093"/>
                <a:gd name="connsiteY4" fmla="*/ 135209 h 159353"/>
                <a:gd name="connsiteX5" fmla="*/ 0 w 57093"/>
                <a:gd name="connsiteY5" fmla="*/ 136823 h 159353"/>
                <a:gd name="connsiteX6" fmla="*/ 22579 w 57093"/>
                <a:gd name="connsiteY6" fmla="*/ 159353 h 159353"/>
                <a:gd name="connsiteX7" fmla="*/ 24368 w 57093"/>
                <a:gd name="connsiteY7" fmla="*/ 157739 h 159353"/>
                <a:gd name="connsiteX8" fmla="*/ 24359 w 57093"/>
                <a:gd name="connsiteY8" fmla="*/ 28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93" h="159353">
                  <a:moveTo>
                    <a:pt x="24359" y="28"/>
                  </a:moveTo>
                  <a:cubicBezTo>
                    <a:pt x="24359" y="28"/>
                    <a:pt x="24340" y="9"/>
                    <a:pt x="24321" y="0"/>
                  </a:cubicBezTo>
                  <a:lnTo>
                    <a:pt x="1733" y="22530"/>
                  </a:lnTo>
                  <a:cubicBezTo>
                    <a:pt x="1752" y="22530"/>
                    <a:pt x="1771" y="22539"/>
                    <a:pt x="1799" y="22559"/>
                  </a:cubicBezTo>
                  <a:cubicBezTo>
                    <a:pt x="32935" y="53656"/>
                    <a:pt x="32935" y="104111"/>
                    <a:pt x="1799" y="135209"/>
                  </a:cubicBezTo>
                  <a:cubicBezTo>
                    <a:pt x="1209" y="135788"/>
                    <a:pt x="590" y="136272"/>
                    <a:pt x="0" y="136823"/>
                  </a:cubicBezTo>
                  <a:lnTo>
                    <a:pt x="22579" y="159353"/>
                  </a:lnTo>
                  <a:cubicBezTo>
                    <a:pt x="23160" y="158783"/>
                    <a:pt x="23788" y="158308"/>
                    <a:pt x="24368" y="157739"/>
                  </a:cubicBezTo>
                  <a:cubicBezTo>
                    <a:pt x="68003" y="114179"/>
                    <a:pt x="68003" y="43588"/>
                    <a:pt x="24359" y="28"/>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grpSp>
      <p:pic>
        <p:nvPicPr>
          <p:cNvPr id="3" name="Elemento grafico 2">
            <a:extLst>
              <a:ext uri="{FF2B5EF4-FFF2-40B4-BE49-F238E27FC236}">
                <a16:creationId xmlns:a16="http://schemas.microsoft.com/office/drawing/2014/main" id="{654D9858-41B1-0857-4A00-0C0B28113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62117"/>
            <a:ext cx="3020037" cy="595883"/>
          </a:xfrm>
          <a:prstGeom prst="rect">
            <a:avLst/>
          </a:prstGeom>
        </p:spPr>
      </p:pic>
    </p:spTree>
    <p:extLst>
      <p:ext uri="{BB962C8B-B14F-4D97-AF65-F5344CB8AC3E}">
        <p14:creationId xmlns:p14="http://schemas.microsoft.com/office/powerpoint/2010/main" val="2484626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vola Rotond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16985" y="17502"/>
            <a:ext cx="8335023" cy="739276"/>
          </a:xfrm>
          <a:prstGeom prst="rect">
            <a:avLst/>
          </a:prstGeom>
        </p:spPr>
        <p:txBody>
          <a:bodyPr anchor="ctr">
            <a:noAutofit/>
          </a:bodyPr>
          <a:lstStyle>
            <a:lvl1pPr algn="l">
              <a:defRPr sz="1867" b="1">
                <a:solidFill>
                  <a:schemeClr val="accent1"/>
                </a:solidFill>
                <a:latin typeface="Montserrat" pitchFamily="2" charset="77"/>
                <a:cs typeface="Montserrat" pitchFamily="2" charset="77"/>
              </a:defRPr>
            </a:lvl1pPr>
          </a:lstStyle>
          <a:p>
            <a:r>
              <a:rPr lang="it-IT" dirty="0"/>
              <a:t>Fare clic per modificare stile</a:t>
            </a:r>
          </a:p>
        </p:txBody>
      </p:sp>
      <p:sp>
        <p:nvSpPr>
          <p:cNvPr id="12" name="Segnaposto numero diapositiva 3">
            <a:extLst>
              <a:ext uri="{FF2B5EF4-FFF2-40B4-BE49-F238E27FC236}">
                <a16:creationId xmlns:a16="http://schemas.microsoft.com/office/drawing/2014/main" id="{57A05E21-75E2-6442-9ED3-70B99937335F}"/>
              </a:ext>
            </a:extLst>
          </p:cNvPr>
          <p:cNvSpPr>
            <a:spLocks noGrp="1"/>
          </p:cNvSpPr>
          <p:nvPr>
            <p:ph type="sldNum" sz="quarter" idx="4"/>
          </p:nvPr>
        </p:nvSpPr>
        <p:spPr>
          <a:xfrm>
            <a:off x="9303031" y="6343845"/>
            <a:ext cx="2743200" cy="366183"/>
          </a:xfrm>
          <a:prstGeom prst="rect">
            <a:avLst/>
          </a:prstGeom>
        </p:spPr>
        <p:txBody>
          <a:bodyPr vert="horz" lIns="91440" tIns="45720" rIns="91440" bIns="45720" rtlCol="0" anchor="ctr"/>
          <a:lstStyle>
            <a:lvl1pPr algn="r">
              <a:defRPr sz="1467">
                <a:solidFill>
                  <a:schemeClr val="accent1"/>
                </a:solidFill>
                <a:latin typeface="Montserrat" pitchFamily="2" charset="77"/>
              </a:defRPr>
            </a:lvl1pPr>
          </a:lstStyle>
          <a:p>
            <a:fld id="{DC8ACEEC-BB50-3E4F-B1C7-4DEF5308D5A3}" type="slidenum">
              <a:rPr lang="it-IT" smtClean="0"/>
              <a:pPr/>
              <a:t>‹N›</a:t>
            </a:fld>
            <a:endParaRPr lang="it-IT" dirty="0"/>
          </a:p>
        </p:txBody>
      </p:sp>
      <p:cxnSp>
        <p:nvCxnSpPr>
          <p:cNvPr id="5" name="Connettore 1 4">
            <a:extLst>
              <a:ext uri="{FF2B5EF4-FFF2-40B4-BE49-F238E27FC236}">
                <a16:creationId xmlns:a16="http://schemas.microsoft.com/office/drawing/2014/main" id="{B3220B9B-2918-AA41-A8B7-BF926D0A9F3D}"/>
              </a:ext>
            </a:extLst>
          </p:cNvPr>
          <p:cNvCxnSpPr/>
          <p:nvPr userDrawn="1"/>
        </p:nvCxnSpPr>
        <p:spPr>
          <a:xfrm>
            <a:off x="5352000" y="-210727"/>
            <a:ext cx="1488000"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 name="Connettore 1 5">
            <a:extLst>
              <a:ext uri="{FF2B5EF4-FFF2-40B4-BE49-F238E27FC236}">
                <a16:creationId xmlns:a16="http://schemas.microsoft.com/office/drawing/2014/main" id="{A038AEF1-ED55-1A4E-895C-2ABFFBB07E99}"/>
              </a:ext>
            </a:extLst>
          </p:cNvPr>
          <p:cNvCxnSpPr/>
          <p:nvPr userDrawn="1"/>
        </p:nvCxnSpPr>
        <p:spPr>
          <a:xfrm>
            <a:off x="792000" y="-210727"/>
            <a:ext cx="1488000"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 name="Connettore 1 6">
            <a:extLst>
              <a:ext uri="{FF2B5EF4-FFF2-40B4-BE49-F238E27FC236}">
                <a16:creationId xmlns:a16="http://schemas.microsoft.com/office/drawing/2014/main" id="{E18379DB-119D-894C-B205-361AAC5C3E9E}"/>
              </a:ext>
            </a:extLst>
          </p:cNvPr>
          <p:cNvCxnSpPr/>
          <p:nvPr userDrawn="1"/>
        </p:nvCxnSpPr>
        <p:spPr>
          <a:xfrm>
            <a:off x="7632000" y="-210727"/>
            <a:ext cx="1488000"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8" name="Connettore 1 7">
            <a:extLst>
              <a:ext uri="{FF2B5EF4-FFF2-40B4-BE49-F238E27FC236}">
                <a16:creationId xmlns:a16="http://schemas.microsoft.com/office/drawing/2014/main" id="{70F94F74-E68D-074B-96EA-CE3C4BF32FD3}"/>
              </a:ext>
            </a:extLst>
          </p:cNvPr>
          <p:cNvCxnSpPr/>
          <p:nvPr userDrawn="1"/>
        </p:nvCxnSpPr>
        <p:spPr>
          <a:xfrm>
            <a:off x="9912000" y="-210727"/>
            <a:ext cx="1488000"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9" name="Connettore 1 8">
            <a:extLst>
              <a:ext uri="{FF2B5EF4-FFF2-40B4-BE49-F238E27FC236}">
                <a16:creationId xmlns:a16="http://schemas.microsoft.com/office/drawing/2014/main" id="{E581C388-FF72-D345-AFCA-B5CE4251B4EC}"/>
              </a:ext>
            </a:extLst>
          </p:cNvPr>
          <p:cNvCxnSpPr/>
          <p:nvPr userDrawn="1"/>
        </p:nvCxnSpPr>
        <p:spPr>
          <a:xfrm>
            <a:off x="3072000" y="-210727"/>
            <a:ext cx="1488000"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0" name="Connettore 1 9">
            <a:extLst>
              <a:ext uri="{FF2B5EF4-FFF2-40B4-BE49-F238E27FC236}">
                <a16:creationId xmlns:a16="http://schemas.microsoft.com/office/drawing/2014/main" id="{FE78D05E-6FFC-DB42-AB13-8598CA141B89}"/>
              </a:ext>
            </a:extLst>
          </p:cNvPr>
          <p:cNvCxnSpPr/>
          <p:nvPr userDrawn="1"/>
        </p:nvCxnSpPr>
        <p:spPr>
          <a:xfrm>
            <a:off x="-376295" y="1113183"/>
            <a:ext cx="0" cy="254400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Connettore 1 10">
            <a:extLst>
              <a:ext uri="{FF2B5EF4-FFF2-40B4-BE49-F238E27FC236}">
                <a16:creationId xmlns:a16="http://schemas.microsoft.com/office/drawing/2014/main" id="{122D2507-94BB-B84A-B7D9-A5335E1A33A1}"/>
              </a:ext>
            </a:extLst>
          </p:cNvPr>
          <p:cNvCxnSpPr/>
          <p:nvPr userDrawn="1"/>
        </p:nvCxnSpPr>
        <p:spPr>
          <a:xfrm>
            <a:off x="-376295" y="4108173"/>
            <a:ext cx="0" cy="254400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14" name="Gruppo 13">
            <a:extLst>
              <a:ext uri="{FF2B5EF4-FFF2-40B4-BE49-F238E27FC236}">
                <a16:creationId xmlns:a16="http://schemas.microsoft.com/office/drawing/2014/main" id="{480C583B-BD88-4647-92B5-4B15D2873247}"/>
              </a:ext>
            </a:extLst>
          </p:cNvPr>
          <p:cNvGrpSpPr/>
          <p:nvPr userDrawn="1"/>
        </p:nvGrpSpPr>
        <p:grpSpPr>
          <a:xfrm>
            <a:off x="229864" y="278745"/>
            <a:ext cx="234960" cy="234465"/>
            <a:chOff x="172398" y="209058"/>
            <a:chExt cx="176220" cy="175849"/>
          </a:xfrm>
        </p:grpSpPr>
        <p:sp>
          <p:nvSpPr>
            <p:cNvPr id="15" name="Figura a mano libera 14">
              <a:extLst>
                <a:ext uri="{FF2B5EF4-FFF2-40B4-BE49-F238E27FC236}">
                  <a16:creationId xmlns:a16="http://schemas.microsoft.com/office/drawing/2014/main" id="{D430927E-255D-F240-AEF9-C276B8D11C8B}"/>
                </a:ext>
              </a:extLst>
            </p:cNvPr>
            <p:cNvSpPr/>
            <p:nvPr userDrawn="1"/>
          </p:nvSpPr>
          <p:spPr>
            <a:xfrm>
              <a:off x="172398" y="209058"/>
              <a:ext cx="176220" cy="175849"/>
            </a:xfrm>
            <a:custGeom>
              <a:avLst/>
              <a:gdLst>
                <a:gd name="connsiteX0" fmla="*/ 327356 w 378802"/>
                <a:gd name="connsiteY0" fmla="*/ 51319 h 378004"/>
                <a:gd name="connsiteX1" fmla="*/ 78997 w 378802"/>
                <a:gd name="connsiteY1" fmla="*/ 51319 h 378004"/>
                <a:gd name="connsiteX2" fmla="*/ 68241 w 378802"/>
                <a:gd name="connsiteY2" fmla="*/ 287362 h 378004"/>
                <a:gd name="connsiteX3" fmla="*/ 0 w 378802"/>
                <a:gd name="connsiteY3" fmla="*/ 355475 h 378004"/>
                <a:gd name="connsiteX4" fmla="*/ 22560 w 378802"/>
                <a:gd name="connsiteY4" fmla="*/ 378005 h 378004"/>
                <a:gd name="connsiteX5" fmla="*/ 120890 w 378802"/>
                <a:gd name="connsiteY5" fmla="*/ 279887 h 378004"/>
                <a:gd name="connsiteX6" fmla="*/ 98321 w 378802"/>
                <a:gd name="connsiteY6" fmla="*/ 257376 h 378004"/>
                <a:gd name="connsiteX7" fmla="*/ 90982 w 378802"/>
                <a:gd name="connsiteY7" fmla="*/ 264709 h 378004"/>
                <a:gd name="connsiteX8" fmla="*/ 101595 w 378802"/>
                <a:gd name="connsiteY8" fmla="*/ 73849 h 378004"/>
                <a:gd name="connsiteX9" fmla="*/ 304806 w 378802"/>
                <a:gd name="connsiteY9" fmla="*/ 73849 h 378004"/>
                <a:gd name="connsiteX10" fmla="*/ 304806 w 378802"/>
                <a:gd name="connsiteY10" fmla="*/ 276629 h 378004"/>
                <a:gd name="connsiteX11" fmla="*/ 302987 w 378802"/>
                <a:gd name="connsiteY11" fmla="*/ 278244 h 378004"/>
                <a:gd name="connsiteX12" fmla="*/ 325614 w 378802"/>
                <a:gd name="connsiteY12" fmla="*/ 300821 h 378004"/>
                <a:gd name="connsiteX13" fmla="*/ 327365 w 378802"/>
                <a:gd name="connsiteY13" fmla="*/ 299159 h 378004"/>
                <a:gd name="connsiteX14" fmla="*/ 327356 w 378802"/>
                <a:gd name="connsiteY14" fmla="*/ 51319 h 3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802" h="378004">
                  <a:moveTo>
                    <a:pt x="327356" y="51319"/>
                  </a:moveTo>
                  <a:cubicBezTo>
                    <a:pt x="258791" y="-17106"/>
                    <a:pt x="147600" y="-17106"/>
                    <a:pt x="78997" y="51319"/>
                  </a:cubicBezTo>
                  <a:cubicBezTo>
                    <a:pt x="14231" y="115974"/>
                    <a:pt x="10680" y="218518"/>
                    <a:pt x="68241" y="287362"/>
                  </a:cubicBezTo>
                  <a:lnTo>
                    <a:pt x="0" y="355475"/>
                  </a:lnTo>
                  <a:lnTo>
                    <a:pt x="22560" y="378005"/>
                  </a:lnTo>
                  <a:lnTo>
                    <a:pt x="120890" y="279887"/>
                  </a:lnTo>
                  <a:lnTo>
                    <a:pt x="98321" y="257376"/>
                  </a:lnTo>
                  <a:lnTo>
                    <a:pt x="90982" y="264709"/>
                  </a:lnTo>
                  <a:cubicBezTo>
                    <a:pt x="45786" y="208403"/>
                    <a:pt x="49298" y="126043"/>
                    <a:pt x="101595" y="73849"/>
                  </a:cubicBezTo>
                  <a:cubicBezTo>
                    <a:pt x="157710" y="17857"/>
                    <a:pt x="248672" y="17857"/>
                    <a:pt x="304806" y="73849"/>
                  </a:cubicBezTo>
                  <a:cubicBezTo>
                    <a:pt x="360910" y="129852"/>
                    <a:pt x="360910" y="220627"/>
                    <a:pt x="304806" y="276629"/>
                  </a:cubicBezTo>
                  <a:cubicBezTo>
                    <a:pt x="304215" y="277199"/>
                    <a:pt x="303578" y="277674"/>
                    <a:pt x="302987" y="278244"/>
                  </a:cubicBezTo>
                  <a:lnTo>
                    <a:pt x="325614" y="300821"/>
                  </a:lnTo>
                  <a:cubicBezTo>
                    <a:pt x="326194" y="300251"/>
                    <a:pt x="326804" y="299729"/>
                    <a:pt x="327365" y="299159"/>
                  </a:cubicBezTo>
                  <a:cubicBezTo>
                    <a:pt x="395949" y="230714"/>
                    <a:pt x="395949" y="119755"/>
                    <a:pt x="327356" y="51319"/>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sp>
          <p:nvSpPr>
            <p:cNvPr id="16" name="Figura a mano libera 15">
              <a:extLst>
                <a:ext uri="{FF2B5EF4-FFF2-40B4-BE49-F238E27FC236}">
                  <a16:creationId xmlns:a16="http://schemas.microsoft.com/office/drawing/2014/main" id="{6A4C23DD-6BDB-DF4B-9309-2548CB535AB4}"/>
                </a:ext>
              </a:extLst>
            </p:cNvPr>
            <p:cNvSpPr/>
            <p:nvPr userDrawn="1"/>
          </p:nvSpPr>
          <p:spPr>
            <a:xfrm>
              <a:off x="200082" y="223877"/>
              <a:ext cx="114112" cy="133385"/>
            </a:xfrm>
            <a:custGeom>
              <a:avLst/>
              <a:gdLst>
                <a:gd name="connsiteX0" fmla="*/ 220918 w 245295"/>
                <a:gd name="connsiteY0" fmla="*/ 223859 h 286722"/>
                <a:gd name="connsiteX1" fmla="*/ 64664 w 245295"/>
                <a:gd name="connsiteY1" fmla="*/ 222235 h 286722"/>
                <a:gd name="connsiteX2" fmla="*/ 64664 w 245295"/>
                <a:gd name="connsiteY2" fmla="*/ 64524 h 286722"/>
                <a:gd name="connsiteX3" fmla="*/ 222707 w 245295"/>
                <a:gd name="connsiteY3" fmla="*/ 64524 h 286722"/>
                <a:gd name="connsiteX4" fmla="*/ 245296 w 245295"/>
                <a:gd name="connsiteY4" fmla="*/ 41994 h 286722"/>
                <a:gd name="connsiteX5" fmla="*/ 42085 w 245295"/>
                <a:gd name="connsiteY5" fmla="*/ 41994 h 286722"/>
                <a:gd name="connsiteX6" fmla="*/ 42085 w 245295"/>
                <a:gd name="connsiteY6" fmla="*/ 244774 h 286722"/>
                <a:gd name="connsiteX7" fmla="*/ 243497 w 245295"/>
                <a:gd name="connsiteY7" fmla="*/ 246398 h 286722"/>
                <a:gd name="connsiteX8" fmla="*/ 220918 w 245295"/>
                <a:gd name="connsiteY8" fmla="*/ 223859 h 2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95" h="286722">
                  <a:moveTo>
                    <a:pt x="220918" y="223859"/>
                  </a:moveTo>
                  <a:cubicBezTo>
                    <a:pt x="177150" y="265699"/>
                    <a:pt x="107728" y="265205"/>
                    <a:pt x="64664" y="222235"/>
                  </a:cubicBezTo>
                  <a:cubicBezTo>
                    <a:pt x="21020" y="178675"/>
                    <a:pt x="21020" y="108074"/>
                    <a:pt x="64664" y="64524"/>
                  </a:cubicBezTo>
                  <a:cubicBezTo>
                    <a:pt x="108309" y="20975"/>
                    <a:pt x="179073" y="20975"/>
                    <a:pt x="222707" y="64524"/>
                  </a:cubicBezTo>
                  <a:lnTo>
                    <a:pt x="245296" y="41994"/>
                  </a:lnTo>
                  <a:cubicBezTo>
                    <a:pt x="189172" y="-13998"/>
                    <a:pt x="98200" y="-13998"/>
                    <a:pt x="42085" y="41994"/>
                  </a:cubicBezTo>
                  <a:cubicBezTo>
                    <a:pt x="-14028" y="97997"/>
                    <a:pt x="-14028" y="188772"/>
                    <a:pt x="42085" y="244774"/>
                  </a:cubicBezTo>
                  <a:cubicBezTo>
                    <a:pt x="97609" y="300197"/>
                    <a:pt x="187249" y="300662"/>
                    <a:pt x="243497" y="246398"/>
                  </a:cubicBezTo>
                  <a:lnTo>
                    <a:pt x="220918" y="223859"/>
                  </a:lnTo>
                  <a:close/>
                </a:path>
              </a:pathLst>
            </a:custGeom>
            <a:solidFill>
              <a:srgbClr val="91B9D0"/>
            </a:solidFill>
            <a:ln w="9507" cap="flat">
              <a:noFill/>
              <a:prstDash val="solid"/>
              <a:miter/>
            </a:ln>
          </p:spPr>
          <p:txBody>
            <a:bodyPr rtlCol="0" anchor="ctr"/>
            <a:lstStyle/>
            <a:p>
              <a:endParaRPr lang="it-IT" sz="2400" b="0" i="0" dirty="0">
                <a:latin typeface="Montserrat" pitchFamily="2" charset="77"/>
              </a:endParaRPr>
            </a:p>
          </p:txBody>
        </p:sp>
        <p:sp>
          <p:nvSpPr>
            <p:cNvPr id="17" name="Figura a mano libera 16">
              <a:extLst>
                <a:ext uri="{FF2B5EF4-FFF2-40B4-BE49-F238E27FC236}">
                  <a16:creationId xmlns:a16="http://schemas.microsoft.com/office/drawing/2014/main" id="{4B2350AD-8195-194B-BACA-50EE13C601E5}"/>
                </a:ext>
              </a:extLst>
            </p:cNvPr>
            <p:cNvSpPr/>
            <p:nvPr userDrawn="1"/>
          </p:nvSpPr>
          <p:spPr>
            <a:xfrm>
              <a:off x="292350" y="253881"/>
              <a:ext cx="26560" cy="74132"/>
            </a:xfrm>
            <a:custGeom>
              <a:avLst/>
              <a:gdLst>
                <a:gd name="connsiteX0" fmla="*/ 24359 w 57093"/>
                <a:gd name="connsiteY0" fmla="*/ 28 h 159353"/>
                <a:gd name="connsiteX1" fmla="*/ 24321 w 57093"/>
                <a:gd name="connsiteY1" fmla="*/ 0 h 159353"/>
                <a:gd name="connsiteX2" fmla="*/ 1733 w 57093"/>
                <a:gd name="connsiteY2" fmla="*/ 22530 h 159353"/>
                <a:gd name="connsiteX3" fmla="*/ 1799 w 57093"/>
                <a:gd name="connsiteY3" fmla="*/ 22559 h 159353"/>
                <a:gd name="connsiteX4" fmla="*/ 1799 w 57093"/>
                <a:gd name="connsiteY4" fmla="*/ 135209 h 159353"/>
                <a:gd name="connsiteX5" fmla="*/ 0 w 57093"/>
                <a:gd name="connsiteY5" fmla="*/ 136823 h 159353"/>
                <a:gd name="connsiteX6" fmla="*/ 22579 w 57093"/>
                <a:gd name="connsiteY6" fmla="*/ 159353 h 159353"/>
                <a:gd name="connsiteX7" fmla="*/ 24368 w 57093"/>
                <a:gd name="connsiteY7" fmla="*/ 157739 h 159353"/>
                <a:gd name="connsiteX8" fmla="*/ 24359 w 57093"/>
                <a:gd name="connsiteY8" fmla="*/ 28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93" h="159353">
                  <a:moveTo>
                    <a:pt x="24359" y="28"/>
                  </a:moveTo>
                  <a:cubicBezTo>
                    <a:pt x="24359" y="28"/>
                    <a:pt x="24340" y="9"/>
                    <a:pt x="24321" y="0"/>
                  </a:cubicBezTo>
                  <a:lnTo>
                    <a:pt x="1733" y="22530"/>
                  </a:lnTo>
                  <a:cubicBezTo>
                    <a:pt x="1752" y="22530"/>
                    <a:pt x="1771" y="22539"/>
                    <a:pt x="1799" y="22559"/>
                  </a:cubicBezTo>
                  <a:cubicBezTo>
                    <a:pt x="32935" y="53656"/>
                    <a:pt x="32935" y="104111"/>
                    <a:pt x="1799" y="135209"/>
                  </a:cubicBezTo>
                  <a:cubicBezTo>
                    <a:pt x="1209" y="135788"/>
                    <a:pt x="590" y="136272"/>
                    <a:pt x="0" y="136823"/>
                  </a:cubicBezTo>
                  <a:lnTo>
                    <a:pt x="22579" y="159353"/>
                  </a:lnTo>
                  <a:cubicBezTo>
                    <a:pt x="23160" y="158783"/>
                    <a:pt x="23788" y="158308"/>
                    <a:pt x="24368" y="157739"/>
                  </a:cubicBezTo>
                  <a:cubicBezTo>
                    <a:pt x="68003" y="114179"/>
                    <a:pt x="68003" y="43588"/>
                    <a:pt x="24359" y="28"/>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grpSp>
      <p:sp>
        <p:nvSpPr>
          <p:cNvPr id="18" name="Elemento grafico 6">
            <a:extLst>
              <a:ext uri="{FF2B5EF4-FFF2-40B4-BE49-F238E27FC236}">
                <a16:creationId xmlns:a16="http://schemas.microsoft.com/office/drawing/2014/main" id="{CB7A0A6E-F0CE-8949-8BD8-98CA8B5770A7}"/>
              </a:ext>
            </a:extLst>
          </p:cNvPr>
          <p:cNvSpPr/>
          <p:nvPr userDrawn="1"/>
        </p:nvSpPr>
        <p:spPr>
          <a:xfrm>
            <a:off x="9170529" y="432306"/>
            <a:ext cx="154744" cy="160095"/>
          </a:xfrm>
          <a:custGeom>
            <a:avLst/>
            <a:gdLst>
              <a:gd name="connsiteX0" fmla="*/ 31666 w 167120"/>
              <a:gd name="connsiteY0" fmla="*/ 21542 h 172899"/>
              <a:gd name="connsiteX1" fmla="*/ 9697 w 167120"/>
              <a:gd name="connsiteY1" fmla="*/ 21542 h 172899"/>
              <a:gd name="connsiteX2" fmla="*/ 9697 w 167120"/>
              <a:gd name="connsiteY2" fmla="*/ 43447 h 172899"/>
              <a:gd name="connsiteX3" fmla="*/ 157389 w 167120"/>
              <a:gd name="connsiteY3" fmla="*/ 43447 h 172899"/>
              <a:gd name="connsiteX4" fmla="*/ 157389 w 167120"/>
              <a:gd name="connsiteY4" fmla="*/ 21542 h 172899"/>
              <a:gd name="connsiteX5" fmla="*/ 135429 w 167120"/>
              <a:gd name="connsiteY5" fmla="*/ 21542 h 172899"/>
              <a:gd name="connsiteX6" fmla="*/ 135429 w 167120"/>
              <a:gd name="connsiteY6" fmla="*/ 28363 h 172899"/>
              <a:gd name="connsiteX7" fmla="*/ 130571 w 167120"/>
              <a:gd name="connsiteY7" fmla="*/ 33204 h 172899"/>
              <a:gd name="connsiteX8" fmla="*/ 125749 w 167120"/>
              <a:gd name="connsiteY8" fmla="*/ 28977 h 172899"/>
              <a:gd name="connsiteX9" fmla="*/ 125706 w 167120"/>
              <a:gd name="connsiteY9" fmla="*/ 28371 h 172899"/>
              <a:gd name="connsiteX10" fmla="*/ 125706 w 167120"/>
              <a:gd name="connsiteY10" fmla="*/ 21551 h 172899"/>
              <a:gd name="connsiteX11" fmla="*/ 88387 w 167120"/>
              <a:gd name="connsiteY11" fmla="*/ 21551 h 172899"/>
              <a:gd name="connsiteX12" fmla="*/ 88387 w 167120"/>
              <a:gd name="connsiteY12" fmla="*/ 28371 h 172899"/>
              <a:gd name="connsiteX13" fmla="*/ 83530 w 167120"/>
              <a:gd name="connsiteY13" fmla="*/ 33212 h 172899"/>
              <a:gd name="connsiteX14" fmla="*/ 78716 w 167120"/>
              <a:gd name="connsiteY14" fmla="*/ 28985 h 172899"/>
              <a:gd name="connsiteX15" fmla="*/ 78682 w 167120"/>
              <a:gd name="connsiteY15" fmla="*/ 28380 h 172899"/>
              <a:gd name="connsiteX16" fmla="*/ 78682 w 167120"/>
              <a:gd name="connsiteY16" fmla="*/ 21560 h 172899"/>
              <a:gd name="connsiteX17" fmla="*/ 41363 w 167120"/>
              <a:gd name="connsiteY17" fmla="*/ 21560 h 172899"/>
              <a:gd name="connsiteX18" fmla="*/ 41363 w 167120"/>
              <a:gd name="connsiteY18" fmla="*/ 28380 h 172899"/>
              <a:gd name="connsiteX19" fmla="*/ 36515 w 167120"/>
              <a:gd name="connsiteY19" fmla="*/ 33221 h 172899"/>
              <a:gd name="connsiteX20" fmla="*/ 31701 w 167120"/>
              <a:gd name="connsiteY20" fmla="*/ 28994 h 172899"/>
              <a:gd name="connsiteX21" fmla="*/ 31649 w 167120"/>
              <a:gd name="connsiteY21" fmla="*/ 28389 h 172899"/>
              <a:gd name="connsiteX22" fmla="*/ 31649 w 167120"/>
              <a:gd name="connsiteY22" fmla="*/ 21542 h 172899"/>
              <a:gd name="connsiteX23" fmla="*/ 132628 w 167120"/>
              <a:gd name="connsiteY23" fmla="*/ 76210 h 172899"/>
              <a:gd name="connsiteX24" fmla="*/ 137486 w 167120"/>
              <a:gd name="connsiteY24" fmla="*/ 81051 h 172899"/>
              <a:gd name="connsiteX25" fmla="*/ 133251 w 167120"/>
              <a:gd name="connsiteY25" fmla="*/ 85840 h 172899"/>
              <a:gd name="connsiteX26" fmla="*/ 132646 w 167120"/>
              <a:gd name="connsiteY26" fmla="*/ 85875 h 172899"/>
              <a:gd name="connsiteX27" fmla="*/ 114038 w 167120"/>
              <a:gd name="connsiteY27" fmla="*/ 85875 h 172899"/>
              <a:gd name="connsiteX28" fmla="*/ 109181 w 167120"/>
              <a:gd name="connsiteY28" fmla="*/ 81043 h 172899"/>
              <a:gd name="connsiteX29" fmla="*/ 113425 w 167120"/>
              <a:gd name="connsiteY29" fmla="*/ 76245 h 172899"/>
              <a:gd name="connsiteX30" fmla="*/ 114030 w 167120"/>
              <a:gd name="connsiteY30" fmla="*/ 76202 h 172899"/>
              <a:gd name="connsiteX31" fmla="*/ 132628 w 167120"/>
              <a:gd name="connsiteY31" fmla="*/ 76210 h 172899"/>
              <a:gd name="connsiteX32" fmla="*/ 132628 w 167120"/>
              <a:gd name="connsiteY32" fmla="*/ 76210 h 172899"/>
              <a:gd name="connsiteX33" fmla="*/ 93702 w 167120"/>
              <a:gd name="connsiteY33" fmla="*/ 76210 h 172899"/>
              <a:gd name="connsiteX34" fmla="*/ 98560 w 167120"/>
              <a:gd name="connsiteY34" fmla="*/ 81051 h 172899"/>
              <a:gd name="connsiteX35" fmla="*/ 94308 w 167120"/>
              <a:gd name="connsiteY35" fmla="*/ 85840 h 172899"/>
              <a:gd name="connsiteX36" fmla="*/ 93711 w 167120"/>
              <a:gd name="connsiteY36" fmla="*/ 85875 h 172899"/>
              <a:gd name="connsiteX37" fmla="*/ 73392 w 167120"/>
              <a:gd name="connsiteY37" fmla="*/ 85875 h 172899"/>
              <a:gd name="connsiteX38" fmla="*/ 68535 w 167120"/>
              <a:gd name="connsiteY38" fmla="*/ 81043 h 172899"/>
              <a:gd name="connsiteX39" fmla="*/ 72779 w 167120"/>
              <a:gd name="connsiteY39" fmla="*/ 76245 h 172899"/>
              <a:gd name="connsiteX40" fmla="*/ 73375 w 167120"/>
              <a:gd name="connsiteY40" fmla="*/ 76202 h 172899"/>
              <a:gd name="connsiteX41" fmla="*/ 93702 w 167120"/>
              <a:gd name="connsiteY41" fmla="*/ 76210 h 172899"/>
              <a:gd name="connsiteX42" fmla="*/ 93702 w 167120"/>
              <a:gd name="connsiteY42" fmla="*/ 76210 h 172899"/>
              <a:gd name="connsiteX43" fmla="*/ 53065 w 167120"/>
              <a:gd name="connsiteY43" fmla="*/ 76210 h 172899"/>
              <a:gd name="connsiteX44" fmla="*/ 57922 w 167120"/>
              <a:gd name="connsiteY44" fmla="*/ 81051 h 172899"/>
              <a:gd name="connsiteX45" fmla="*/ 53687 w 167120"/>
              <a:gd name="connsiteY45" fmla="*/ 85840 h 172899"/>
              <a:gd name="connsiteX46" fmla="*/ 53074 w 167120"/>
              <a:gd name="connsiteY46" fmla="*/ 85875 h 172899"/>
              <a:gd name="connsiteX47" fmla="*/ 34458 w 167120"/>
              <a:gd name="connsiteY47" fmla="*/ 85875 h 172899"/>
              <a:gd name="connsiteX48" fmla="*/ 29609 w 167120"/>
              <a:gd name="connsiteY48" fmla="*/ 81043 h 172899"/>
              <a:gd name="connsiteX49" fmla="*/ 33844 w 167120"/>
              <a:gd name="connsiteY49" fmla="*/ 76245 h 172899"/>
              <a:gd name="connsiteX50" fmla="*/ 34449 w 167120"/>
              <a:gd name="connsiteY50" fmla="*/ 76202 h 172899"/>
              <a:gd name="connsiteX51" fmla="*/ 53065 w 167120"/>
              <a:gd name="connsiteY51" fmla="*/ 76210 h 172899"/>
              <a:gd name="connsiteX52" fmla="*/ 53065 w 167120"/>
              <a:gd name="connsiteY52" fmla="*/ 76210 h 172899"/>
              <a:gd name="connsiteX53" fmla="*/ 132628 w 167120"/>
              <a:gd name="connsiteY53" fmla="*/ 103354 h 172899"/>
              <a:gd name="connsiteX54" fmla="*/ 137486 w 167120"/>
              <a:gd name="connsiteY54" fmla="*/ 108178 h 172899"/>
              <a:gd name="connsiteX55" fmla="*/ 133251 w 167120"/>
              <a:gd name="connsiteY55" fmla="*/ 112975 h 172899"/>
              <a:gd name="connsiteX56" fmla="*/ 132646 w 167120"/>
              <a:gd name="connsiteY56" fmla="*/ 113010 h 172899"/>
              <a:gd name="connsiteX57" fmla="*/ 114038 w 167120"/>
              <a:gd name="connsiteY57" fmla="*/ 113010 h 172899"/>
              <a:gd name="connsiteX58" fmla="*/ 109181 w 167120"/>
              <a:gd name="connsiteY58" fmla="*/ 108178 h 172899"/>
              <a:gd name="connsiteX59" fmla="*/ 113425 w 167120"/>
              <a:gd name="connsiteY59" fmla="*/ 103389 h 172899"/>
              <a:gd name="connsiteX60" fmla="*/ 114030 w 167120"/>
              <a:gd name="connsiteY60" fmla="*/ 103354 h 172899"/>
              <a:gd name="connsiteX61" fmla="*/ 132628 w 167120"/>
              <a:gd name="connsiteY61" fmla="*/ 103354 h 172899"/>
              <a:gd name="connsiteX62" fmla="*/ 132628 w 167120"/>
              <a:gd name="connsiteY62" fmla="*/ 103354 h 172899"/>
              <a:gd name="connsiteX63" fmla="*/ 93702 w 167120"/>
              <a:gd name="connsiteY63" fmla="*/ 103354 h 172899"/>
              <a:gd name="connsiteX64" fmla="*/ 98560 w 167120"/>
              <a:gd name="connsiteY64" fmla="*/ 108178 h 172899"/>
              <a:gd name="connsiteX65" fmla="*/ 94308 w 167120"/>
              <a:gd name="connsiteY65" fmla="*/ 112975 h 172899"/>
              <a:gd name="connsiteX66" fmla="*/ 93711 w 167120"/>
              <a:gd name="connsiteY66" fmla="*/ 113010 h 172899"/>
              <a:gd name="connsiteX67" fmla="*/ 73392 w 167120"/>
              <a:gd name="connsiteY67" fmla="*/ 113010 h 172899"/>
              <a:gd name="connsiteX68" fmla="*/ 68535 w 167120"/>
              <a:gd name="connsiteY68" fmla="*/ 108178 h 172899"/>
              <a:gd name="connsiteX69" fmla="*/ 72779 w 167120"/>
              <a:gd name="connsiteY69" fmla="*/ 103389 h 172899"/>
              <a:gd name="connsiteX70" fmla="*/ 73375 w 167120"/>
              <a:gd name="connsiteY70" fmla="*/ 103354 h 172899"/>
              <a:gd name="connsiteX71" fmla="*/ 93702 w 167120"/>
              <a:gd name="connsiteY71" fmla="*/ 103354 h 172899"/>
              <a:gd name="connsiteX72" fmla="*/ 93702 w 167120"/>
              <a:gd name="connsiteY72" fmla="*/ 103354 h 172899"/>
              <a:gd name="connsiteX73" fmla="*/ 53065 w 167120"/>
              <a:gd name="connsiteY73" fmla="*/ 103354 h 172899"/>
              <a:gd name="connsiteX74" fmla="*/ 57922 w 167120"/>
              <a:gd name="connsiteY74" fmla="*/ 108178 h 172899"/>
              <a:gd name="connsiteX75" fmla="*/ 53687 w 167120"/>
              <a:gd name="connsiteY75" fmla="*/ 112975 h 172899"/>
              <a:gd name="connsiteX76" fmla="*/ 53074 w 167120"/>
              <a:gd name="connsiteY76" fmla="*/ 113010 h 172899"/>
              <a:gd name="connsiteX77" fmla="*/ 34458 w 167120"/>
              <a:gd name="connsiteY77" fmla="*/ 113010 h 172899"/>
              <a:gd name="connsiteX78" fmla="*/ 29609 w 167120"/>
              <a:gd name="connsiteY78" fmla="*/ 108178 h 172899"/>
              <a:gd name="connsiteX79" fmla="*/ 33844 w 167120"/>
              <a:gd name="connsiteY79" fmla="*/ 103389 h 172899"/>
              <a:gd name="connsiteX80" fmla="*/ 34449 w 167120"/>
              <a:gd name="connsiteY80" fmla="*/ 103354 h 172899"/>
              <a:gd name="connsiteX81" fmla="*/ 53065 w 167120"/>
              <a:gd name="connsiteY81" fmla="*/ 103354 h 172899"/>
              <a:gd name="connsiteX82" fmla="*/ 53065 w 167120"/>
              <a:gd name="connsiteY82" fmla="*/ 103354 h 172899"/>
              <a:gd name="connsiteX83" fmla="*/ 132628 w 167120"/>
              <a:gd name="connsiteY83" fmla="*/ 130489 h 172899"/>
              <a:gd name="connsiteX84" fmla="*/ 137486 w 167120"/>
              <a:gd name="connsiteY84" fmla="*/ 135322 h 172899"/>
              <a:gd name="connsiteX85" fmla="*/ 132628 w 167120"/>
              <a:gd name="connsiteY85" fmla="*/ 140163 h 172899"/>
              <a:gd name="connsiteX86" fmla="*/ 114021 w 167120"/>
              <a:gd name="connsiteY86" fmla="*/ 140163 h 172899"/>
              <a:gd name="connsiteX87" fmla="*/ 109164 w 167120"/>
              <a:gd name="connsiteY87" fmla="*/ 135322 h 172899"/>
              <a:gd name="connsiteX88" fmla="*/ 114021 w 167120"/>
              <a:gd name="connsiteY88" fmla="*/ 130489 h 172899"/>
              <a:gd name="connsiteX89" fmla="*/ 132628 w 167120"/>
              <a:gd name="connsiteY89" fmla="*/ 130489 h 172899"/>
              <a:gd name="connsiteX90" fmla="*/ 73384 w 167120"/>
              <a:gd name="connsiteY90" fmla="*/ 130489 h 172899"/>
              <a:gd name="connsiteX91" fmla="*/ 93702 w 167120"/>
              <a:gd name="connsiteY91" fmla="*/ 130489 h 172899"/>
              <a:gd name="connsiteX92" fmla="*/ 98560 w 167120"/>
              <a:gd name="connsiteY92" fmla="*/ 135322 h 172899"/>
              <a:gd name="connsiteX93" fmla="*/ 94308 w 167120"/>
              <a:gd name="connsiteY93" fmla="*/ 140119 h 172899"/>
              <a:gd name="connsiteX94" fmla="*/ 93711 w 167120"/>
              <a:gd name="connsiteY94" fmla="*/ 140163 h 172899"/>
              <a:gd name="connsiteX95" fmla="*/ 73392 w 167120"/>
              <a:gd name="connsiteY95" fmla="*/ 140163 h 172899"/>
              <a:gd name="connsiteX96" fmla="*/ 68535 w 167120"/>
              <a:gd name="connsiteY96" fmla="*/ 135322 h 172899"/>
              <a:gd name="connsiteX97" fmla="*/ 72779 w 167120"/>
              <a:gd name="connsiteY97" fmla="*/ 130533 h 172899"/>
              <a:gd name="connsiteX98" fmla="*/ 73384 w 167120"/>
              <a:gd name="connsiteY98" fmla="*/ 130489 h 172899"/>
              <a:gd name="connsiteX99" fmla="*/ 93702 w 167120"/>
              <a:gd name="connsiteY99" fmla="*/ 130489 h 172899"/>
              <a:gd name="connsiteX100" fmla="*/ 73384 w 167120"/>
              <a:gd name="connsiteY100" fmla="*/ 130489 h 172899"/>
              <a:gd name="connsiteX101" fmla="*/ 53065 w 167120"/>
              <a:gd name="connsiteY101" fmla="*/ 130489 h 172899"/>
              <a:gd name="connsiteX102" fmla="*/ 57922 w 167120"/>
              <a:gd name="connsiteY102" fmla="*/ 135322 h 172899"/>
              <a:gd name="connsiteX103" fmla="*/ 53687 w 167120"/>
              <a:gd name="connsiteY103" fmla="*/ 140119 h 172899"/>
              <a:gd name="connsiteX104" fmla="*/ 53074 w 167120"/>
              <a:gd name="connsiteY104" fmla="*/ 140163 h 172899"/>
              <a:gd name="connsiteX105" fmla="*/ 34458 w 167120"/>
              <a:gd name="connsiteY105" fmla="*/ 140163 h 172899"/>
              <a:gd name="connsiteX106" fmla="*/ 29609 w 167120"/>
              <a:gd name="connsiteY106" fmla="*/ 135322 h 172899"/>
              <a:gd name="connsiteX107" fmla="*/ 33844 w 167120"/>
              <a:gd name="connsiteY107" fmla="*/ 130533 h 172899"/>
              <a:gd name="connsiteX108" fmla="*/ 34449 w 167120"/>
              <a:gd name="connsiteY108" fmla="*/ 130489 h 172899"/>
              <a:gd name="connsiteX109" fmla="*/ 53065 w 167120"/>
              <a:gd name="connsiteY109" fmla="*/ 130489 h 172899"/>
              <a:gd name="connsiteX110" fmla="*/ 157389 w 167120"/>
              <a:gd name="connsiteY110" fmla="*/ 53121 h 172899"/>
              <a:gd name="connsiteX111" fmla="*/ 9697 w 167120"/>
              <a:gd name="connsiteY111" fmla="*/ 53121 h 172899"/>
              <a:gd name="connsiteX112" fmla="*/ 9697 w 167120"/>
              <a:gd name="connsiteY112" fmla="*/ 163252 h 172899"/>
              <a:gd name="connsiteX113" fmla="*/ 157260 w 167120"/>
              <a:gd name="connsiteY113" fmla="*/ 163218 h 172899"/>
              <a:gd name="connsiteX114" fmla="*/ 157389 w 167120"/>
              <a:gd name="connsiteY114" fmla="*/ 53121 h 172899"/>
              <a:gd name="connsiteX115" fmla="*/ 0 w 167120"/>
              <a:gd name="connsiteY115" fmla="*/ 168076 h 172899"/>
              <a:gd name="connsiteX116" fmla="*/ 0 w 167120"/>
              <a:gd name="connsiteY116" fmla="*/ 16710 h 172899"/>
              <a:gd name="connsiteX117" fmla="*/ 0 w 167120"/>
              <a:gd name="connsiteY117" fmla="*/ 168076 h 172899"/>
              <a:gd name="connsiteX118" fmla="*/ 167095 w 167120"/>
              <a:gd name="connsiteY118" fmla="*/ 50156 h 172899"/>
              <a:gd name="connsiteX119" fmla="*/ 167095 w 167120"/>
              <a:gd name="connsiteY119" fmla="*/ 172899 h 172899"/>
              <a:gd name="connsiteX120" fmla="*/ 0 w 167120"/>
              <a:gd name="connsiteY120" fmla="*/ 172899 h 172899"/>
              <a:gd name="connsiteX121" fmla="*/ 0 w 167120"/>
              <a:gd name="connsiteY121" fmla="*/ 17 h 172899"/>
              <a:gd name="connsiteX122" fmla="*/ 167095 w 167120"/>
              <a:gd name="connsiteY122" fmla="*/ 17 h 172899"/>
              <a:gd name="connsiteX123" fmla="*/ 167095 w 167120"/>
              <a:gd name="connsiteY123" fmla="*/ 50156 h 172899"/>
              <a:gd name="connsiteX124" fmla="*/ 167095 w 167120"/>
              <a:gd name="connsiteY124" fmla="*/ 17 h 172899"/>
              <a:gd name="connsiteX125" fmla="*/ 0 w 167120"/>
              <a:gd name="connsiteY125" fmla="*/ 17 h 172899"/>
              <a:gd name="connsiteX126" fmla="*/ 0 w 167120"/>
              <a:gd name="connsiteY126" fmla="*/ 16710 h 172899"/>
              <a:gd name="connsiteX127" fmla="*/ 4243 w 167120"/>
              <a:gd name="connsiteY127" fmla="*/ 11921 h 172899"/>
              <a:gd name="connsiteX128" fmla="*/ 4849 w 167120"/>
              <a:gd name="connsiteY128" fmla="*/ 11886 h 172899"/>
              <a:gd name="connsiteX129" fmla="*/ 31666 w 167120"/>
              <a:gd name="connsiteY129" fmla="*/ 11886 h 172899"/>
              <a:gd name="connsiteX130" fmla="*/ 31666 w 167120"/>
              <a:gd name="connsiteY130" fmla="*/ 4850 h 172899"/>
              <a:gd name="connsiteX131" fmla="*/ 36523 w 167120"/>
              <a:gd name="connsiteY131" fmla="*/ 17 h 172899"/>
              <a:gd name="connsiteX132" fmla="*/ 41337 w 167120"/>
              <a:gd name="connsiteY132" fmla="*/ 4245 h 172899"/>
              <a:gd name="connsiteX133" fmla="*/ 41372 w 167120"/>
              <a:gd name="connsiteY133" fmla="*/ 4841 h 172899"/>
              <a:gd name="connsiteX134" fmla="*/ 41372 w 167120"/>
              <a:gd name="connsiteY134" fmla="*/ 11878 h 172899"/>
              <a:gd name="connsiteX135" fmla="*/ 78690 w 167120"/>
              <a:gd name="connsiteY135" fmla="*/ 11878 h 172899"/>
              <a:gd name="connsiteX136" fmla="*/ 78690 w 167120"/>
              <a:gd name="connsiteY136" fmla="*/ 4841 h 172899"/>
              <a:gd name="connsiteX137" fmla="*/ 83548 w 167120"/>
              <a:gd name="connsiteY137" fmla="*/ 9 h 172899"/>
              <a:gd name="connsiteX138" fmla="*/ 88361 w 167120"/>
              <a:gd name="connsiteY138" fmla="*/ 4236 h 172899"/>
              <a:gd name="connsiteX139" fmla="*/ 88396 w 167120"/>
              <a:gd name="connsiteY139" fmla="*/ 4832 h 172899"/>
              <a:gd name="connsiteX140" fmla="*/ 88396 w 167120"/>
              <a:gd name="connsiteY140" fmla="*/ 11869 h 172899"/>
              <a:gd name="connsiteX141" fmla="*/ 125715 w 167120"/>
              <a:gd name="connsiteY141" fmla="*/ 11869 h 172899"/>
              <a:gd name="connsiteX142" fmla="*/ 125715 w 167120"/>
              <a:gd name="connsiteY142" fmla="*/ 4832 h 172899"/>
              <a:gd name="connsiteX143" fmla="*/ 130571 w 167120"/>
              <a:gd name="connsiteY143" fmla="*/ 0 h 172899"/>
              <a:gd name="connsiteX144" fmla="*/ 135394 w 167120"/>
              <a:gd name="connsiteY144" fmla="*/ 4227 h 172899"/>
              <a:gd name="connsiteX145" fmla="*/ 135437 w 167120"/>
              <a:gd name="connsiteY145" fmla="*/ 4824 h 172899"/>
              <a:gd name="connsiteX146" fmla="*/ 135437 w 167120"/>
              <a:gd name="connsiteY146" fmla="*/ 11860 h 172899"/>
              <a:gd name="connsiteX147" fmla="*/ 162246 w 167120"/>
              <a:gd name="connsiteY147" fmla="*/ 11860 h 172899"/>
              <a:gd name="connsiteX148" fmla="*/ 167069 w 167120"/>
              <a:gd name="connsiteY148" fmla="*/ 16088 h 172899"/>
              <a:gd name="connsiteX149" fmla="*/ 167121 w 167120"/>
              <a:gd name="connsiteY149" fmla="*/ 16684 h 172899"/>
              <a:gd name="connsiteX150" fmla="*/ 167121 w 167120"/>
              <a:gd name="connsiteY150" fmla="*/ 48228 h 172899"/>
              <a:gd name="connsiteX151" fmla="*/ 167121 w 167120"/>
              <a:gd name="connsiteY151" fmla="*/ 100268 h 172899"/>
              <a:gd name="connsiteX152" fmla="*/ 167121 w 167120"/>
              <a:gd name="connsiteY152" fmla="*/ 50156 h 172899"/>
              <a:gd name="connsiteX153" fmla="*/ 167095 w 167120"/>
              <a:gd name="connsiteY153" fmla="*/ 50156 h 17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67120" h="172899">
                <a:moveTo>
                  <a:pt x="31666" y="21542"/>
                </a:moveTo>
                <a:lnTo>
                  <a:pt x="9697" y="21542"/>
                </a:lnTo>
                <a:lnTo>
                  <a:pt x="9697" y="43447"/>
                </a:lnTo>
                <a:lnTo>
                  <a:pt x="157389" y="43447"/>
                </a:lnTo>
                <a:lnTo>
                  <a:pt x="157389" y="21542"/>
                </a:lnTo>
                <a:lnTo>
                  <a:pt x="135429" y="21542"/>
                </a:lnTo>
                <a:lnTo>
                  <a:pt x="135429" y="28363"/>
                </a:lnTo>
                <a:cubicBezTo>
                  <a:pt x="135429" y="31043"/>
                  <a:pt x="133259" y="33204"/>
                  <a:pt x="130571" y="33204"/>
                </a:cubicBezTo>
                <a:cubicBezTo>
                  <a:pt x="128091" y="33204"/>
                  <a:pt x="126060" y="31363"/>
                  <a:pt x="125749" y="28977"/>
                </a:cubicBezTo>
                <a:lnTo>
                  <a:pt x="125706" y="28371"/>
                </a:lnTo>
                <a:lnTo>
                  <a:pt x="125706" y="21551"/>
                </a:lnTo>
                <a:lnTo>
                  <a:pt x="88387" y="21551"/>
                </a:lnTo>
                <a:lnTo>
                  <a:pt x="88387" y="28371"/>
                </a:lnTo>
                <a:cubicBezTo>
                  <a:pt x="88387" y="31051"/>
                  <a:pt x="86218" y="33212"/>
                  <a:pt x="83530" y="33212"/>
                </a:cubicBezTo>
                <a:cubicBezTo>
                  <a:pt x="81058" y="33212"/>
                  <a:pt x="79027" y="31371"/>
                  <a:pt x="78716" y="28985"/>
                </a:cubicBezTo>
                <a:lnTo>
                  <a:pt x="78682" y="28380"/>
                </a:lnTo>
                <a:lnTo>
                  <a:pt x="78682" y="21560"/>
                </a:lnTo>
                <a:lnTo>
                  <a:pt x="41363" y="21560"/>
                </a:lnTo>
                <a:lnTo>
                  <a:pt x="41363" y="28380"/>
                </a:lnTo>
                <a:cubicBezTo>
                  <a:pt x="41363" y="31060"/>
                  <a:pt x="39194" y="33221"/>
                  <a:pt x="36515" y="33221"/>
                </a:cubicBezTo>
                <a:cubicBezTo>
                  <a:pt x="34034" y="33221"/>
                  <a:pt x="31995" y="31380"/>
                  <a:pt x="31701" y="28994"/>
                </a:cubicBezTo>
                <a:lnTo>
                  <a:pt x="31649" y="28389"/>
                </a:lnTo>
                <a:lnTo>
                  <a:pt x="31649" y="21542"/>
                </a:lnTo>
                <a:close/>
                <a:moveTo>
                  <a:pt x="132628" y="76210"/>
                </a:moveTo>
                <a:cubicBezTo>
                  <a:pt x="135308" y="76210"/>
                  <a:pt x="137486" y="78371"/>
                  <a:pt x="137486" y="81051"/>
                </a:cubicBezTo>
                <a:cubicBezTo>
                  <a:pt x="137486" y="83515"/>
                  <a:pt x="135627" y="85547"/>
                  <a:pt x="133251" y="85840"/>
                </a:cubicBezTo>
                <a:lnTo>
                  <a:pt x="132646" y="85875"/>
                </a:lnTo>
                <a:lnTo>
                  <a:pt x="114038" y="85875"/>
                </a:lnTo>
                <a:cubicBezTo>
                  <a:pt x="111350" y="85875"/>
                  <a:pt x="109181" y="83714"/>
                  <a:pt x="109181" y="81043"/>
                </a:cubicBezTo>
                <a:cubicBezTo>
                  <a:pt x="109181" y="78579"/>
                  <a:pt x="111039" y="76539"/>
                  <a:pt x="113425" y="76245"/>
                </a:cubicBezTo>
                <a:lnTo>
                  <a:pt x="114030" y="76202"/>
                </a:lnTo>
                <a:lnTo>
                  <a:pt x="132628" y="76210"/>
                </a:lnTo>
                <a:lnTo>
                  <a:pt x="132628" y="76210"/>
                </a:lnTo>
                <a:close/>
                <a:moveTo>
                  <a:pt x="93702" y="76210"/>
                </a:moveTo>
                <a:cubicBezTo>
                  <a:pt x="96390" y="76210"/>
                  <a:pt x="98560" y="78371"/>
                  <a:pt x="98560" y="81051"/>
                </a:cubicBezTo>
                <a:cubicBezTo>
                  <a:pt x="98560" y="83515"/>
                  <a:pt x="96701" y="85547"/>
                  <a:pt x="94308" y="85840"/>
                </a:cubicBezTo>
                <a:lnTo>
                  <a:pt x="93711" y="85875"/>
                </a:lnTo>
                <a:lnTo>
                  <a:pt x="73392" y="85875"/>
                </a:lnTo>
                <a:cubicBezTo>
                  <a:pt x="70713" y="85875"/>
                  <a:pt x="68535" y="83714"/>
                  <a:pt x="68535" y="81043"/>
                </a:cubicBezTo>
                <a:cubicBezTo>
                  <a:pt x="68535" y="78579"/>
                  <a:pt x="70385" y="76539"/>
                  <a:pt x="72779" y="76245"/>
                </a:cubicBezTo>
                <a:lnTo>
                  <a:pt x="73375" y="76202"/>
                </a:lnTo>
                <a:lnTo>
                  <a:pt x="93702" y="76210"/>
                </a:lnTo>
                <a:lnTo>
                  <a:pt x="93702" y="76210"/>
                </a:lnTo>
                <a:close/>
                <a:moveTo>
                  <a:pt x="53065" y="76210"/>
                </a:moveTo>
                <a:cubicBezTo>
                  <a:pt x="55753" y="76210"/>
                  <a:pt x="57922" y="78371"/>
                  <a:pt x="57922" y="81051"/>
                </a:cubicBezTo>
                <a:cubicBezTo>
                  <a:pt x="57922" y="83515"/>
                  <a:pt x="56073" y="85547"/>
                  <a:pt x="53687" y="85840"/>
                </a:cubicBezTo>
                <a:lnTo>
                  <a:pt x="53074" y="85875"/>
                </a:lnTo>
                <a:lnTo>
                  <a:pt x="34458" y="85875"/>
                </a:lnTo>
                <a:cubicBezTo>
                  <a:pt x="31779" y="85875"/>
                  <a:pt x="29609" y="83714"/>
                  <a:pt x="29609" y="81043"/>
                </a:cubicBezTo>
                <a:cubicBezTo>
                  <a:pt x="29609" y="78579"/>
                  <a:pt x="31459" y="76539"/>
                  <a:pt x="33844" y="76245"/>
                </a:cubicBezTo>
                <a:lnTo>
                  <a:pt x="34449" y="76202"/>
                </a:lnTo>
                <a:lnTo>
                  <a:pt x="53065" y="76210"/>
                </a:lnTo>
                <a:lnTo>
                  <a:pt x="53065" y="76210"/>
                </a:lnTo>
                <a:close/>
                <a:moveTo>
                  <a:pt x="132628" y="103354"/>
                </a:moveTo>
                <a:cubicBezTo>
                  <a:pt x="135308" y="103354"/>
                  <a:pt x="137486" y="105515"/>
                  <a:pt x="137486" y="108178"/>
                </a:cubicBezTo>
                <a:cubicBezTo>
                  <a:pt x="137486" y="110642"/>
                  <a:pt x="135627" y="112682"/>
                  <a:pt x="133251" y="112975"/>
                </a:cubicBezTo>
                <a:lnTo>
                  <a:pt x="132646" y="113010"/>
                </a:lnTo>
                <a:lnTo>
                  <a:pt x="114038" y="113010"/>
                </a:lnTo>
                <a:cubicBezTo>
                  <a:pt x="111350" y="113010"/>
                  <a:pt x="109181" y="110849"/>
                  <a:pt x="109181" y="108178"/>
                </a:cubicBezTo>
                <a:cubicBezTo>
                  <a:pt x="109181" y="105723"/>
                  <a:pt x="111039" y="103683"/>
                  <a:pt x="113425" y="103389"/>
                </a:cubicBezTo>
                <a:lnTo>
                  <a:pt x="114030" y="103354"/>
                </a:lnTo>
                <a:lnTo>
                  <a:pt x="132628" y="103354"/>
                </a:lnTo>
                <a:lnTo>
                  <a:pt x="132628" y="103354"/>
                </a:lnTo>
                <a:close/>
                <a:moveTo>
                  <a:pt x="93702" y="103354"/>
                </a:moveTo>
                <a:cubicBezTo>
                  <a:pt x="96390" y="103354"/>
                  <a:pt x="98560" y="105515"/>
                  <a:pt x="98560" y="108178"/>
                </a:cubicBezTo>
                <a:cubicBezTo>
                  <a:pt x="98560" y="110642"/>
                  <a:pt x="96701" y="112682"/>
                  <a:pt x="94308" y="112975"/>
                </a:cubicBezTo>
                <a:lnTo>
                  <a:pt x="93711" y="113010"/>
                </a:lnTo>
                <a:lnTo>
                  <a:pt x="73392" y="113010"/>
                </a:lnTo>
                <a:cubicBezTo>
                  <a:pt x="70713" y="113010"/>
                  <a:pt x="68544" y="110849"/>
                  <a:pt x="68535" y="108178"/>
                </a:cubicBezTo>
                <a:cubicBezTo>
                  <a:pt x="68535" y="105723"/>
                  <a:pt x="70385" y="103683"/>
                  <a:pt x="72779" y="103389"/>
                </a:cubicBezTo>
                <a:lnTo>
                  <a:pt x="73375" y="103354"/>
                </a:lnTo>
                <a:lnTo>
                  <a:pt x="93702" y="103354"/>
                </a:lnTo>
                <a:lnTo>
                  <a:pt x="93702" y="103354"/>
                </a:lnTo>
                <a:close/>
                <a:moveTo>
                  <a:pt x="53065" y="103354"/>
                </a:moveTo>
                <a:cubicBezTo>
                  <a:pt x="55753" y="103354"/>
                  <a:pt x="57922" y="105515"/>
                  <a:pt x="57922" y="108178"/>
                </a:cubicBezTo>
                <a:cubicBezTo>
                  <a:pt x="57922" y="110642"/>
                  <a:pt x="56073" y="112682"/>
                  <a:pt x="53687" y="112975"/>
                </a:cubicBezTo>
                <a:lnTo>
                  <a:pt x="53074" y="113010"/>
                </a:lnTo>
                <a:lnTo>
                  <a:pt x="34458" y="113010"/>
                </a:lnTo>
                <a:cubicBezTo>
                  <a:pt x="31779" y="113010"/>
                  <a:pt x="29609" y="110849"/>
                  <a:pt x="29609" y="108178"/>
                </a:cubicBezTo>
                <a:cubicBezTo>
                  <a:pt x="29609" y="105723"/>
                  <a:pt x="31459" y="103683"/>
                  <a:pt x="33844" y="103389"/>
                </a:cubicBezTo>
                <a:lnTo>
                  <a:pt x="34449" y="103354"/>
                </a:lnTo>
                <a:lnTo>
                  <a:pt x="53065" y="103354"/>
                </a:lnTo>
                <a:lnTo>
                  <a:pt x="53065" y="103354"/>
                </a:lnTo>
                <a:close/>
                <a:moveTo>
                  <a:pt x="132628" y="130489"/>
                </a:moveTo>
                <a:cubicBezTo>
                  <a:pt x="135308" y="130489"/>
                  <a:pt x="137486" y="132650"/>
                  <a:pt x="137486" y="135322"/>
                </a:cubicBezTo>
                <a:cubicBezTo>
                  <a:pt x="137486" y="138002"/>
                  <a:pt x="135308" y="140163"/>
                  <a:pt x="132628" y="140163"/>
                </a:cubicBezTo>
                <a:lnTo>
                  <a:pt x="114021" y="140163"/>
                </a:lnTo>
                <a:cubicBezTo>
                  <a:pt x="111333" y="140163"/>
                  <a:pt x="109164" y="138002"/>
                  <a:pt x="109164" y="135322"/>
                </a:cubicBezTo>
                <a:cubicBezTo>
                  <a:pt x="109164" y="132650"/>
                  <a:pt x="111342" y="130489"/>
                  <a:pt x="114021" y="130489"/>
                </a:cubicBezTo>
                <a:lnTo>
                  <a:pt x="132628" y="130489"/>
                </a:lnTo>
                <a:close/>
                <a:moveTo>
                  <a:pt x="73384" y="130489"/>
                </a:moveTo>
                <a:lnTo>
                  <a:pt x="93702" y="130489"/>
                </a:lnTo>
                <a:cubicBezTo>
                  <a:pt x="96390" y="130489"/>
                  <a:pt x="98560" y="132650"/>
                  <a:pt x="98560" y="135322"/>
                </a:cubicBezTo>
                <a:cubicBezTo>
                  <a:pt x="98560" y="137777"/>
                  <a:pt x="96701" y="139826"/>
                  <a:pt x="94308" y="140119"/>
                </a:cubicBezTo>
                <a:lnTo>
                  <a:pt x="93711" y="140163"/>
                </a:lnTo>
                <a:lnTo>
                  <a:pt x="73392" y="140163"/>
                </a:lnTo>
                <a:cubicBezTo>
                  <a:pt x="70713" y="140163"/>
                  <a:pt x="68544" y="138002"/>
                  <a:pt x="68535" y="135322"/>
                </a:cubicBezTo>
                <a:cubicBezTo>
                  <a:pt x="68535" y="132875"/>
                  <a:pt x="70385" y="130818"/>
                  <a:pt x="72779" y="130533"/>
                </a:cubicBezTo>
                <a:lnTo>
                  <a:pt x="73384" y="130489"/>
                </a:lnTo>
                <a:lnTo>
                  <a:pt x="93702" y="130489"/>
                </a:lnTo>
                <a:lnTo>
                  <a:pt x="73384" y="130489"/>
                </a:lnTo>
                <a:close/>
                <a:moveTo>
                  <a:pt x="53065" y="130489"/>
                </a:moveTo>
                <a:cubicBezTo>
                  <a:pt x="55753" y="130489"/>
                  <a:pt x="57922" y="132650"/>
                  <a:pt x="57922" y="135322"/>
                </a:cubicBezTo>
                <a:cubicBezTo>
                  <a:pt x="57922" y="137777"/>
                  <a:pt x="56073" y="139826"/>
                  <a:pt x="53687" y="140119"/>
                </a:cubicBezTo>
                <a:lnTo>
                  <a:pt x="53074" y="140163"/>
                </a:lnTo>
                <a:lnTo>
                  <a:pt x="34458" y="140163"/>
                </a:lnTo>
                <a:cubicBezTo>
                  <a:pt x="31779" y="140163"/>
                  <a:pt x="29609" y="138002"/>
                  <a:pt x="29609" y="135322"/>
                </a:cubicBezTo>
                <a:cubicBezTo>
                  <a:pt x="29609" y="132875"/>
                  <a:pt x="31459" y="130818"/>
                  <a:pt x="33844" y="130533"/>
                </a:cubicBezTo>
                <a:lnTo>
                  <a:pt x="34449" y="130489"/>
                </a:lnTo>
                <a:lnTo>
                  <a:pt x="53065" y="130489"/>
                </a:lnTo>
                <a:close/>
                <a:moveTo>
                  <a:pt x="157389" y="53121"/>
                </a:moveTo>
                <a:lnTo>
                  <a:pt x="9697" y="53121"/>
                </a:lnTo>
                <a:lnTo>
                  <a:pt x="9697" y="163252"/>
                </a:lnTo>
                <a:lnTo>
                  <a:pt x="157260" y="163218"/>
                </a:lnTo>
                <a:lnTo>
                  <a:pt x="157389" y="53121"/>
                </a:lnTo>
                <a:close/>
                <a:moveTo>
                  <a:pt x="0" y="168076"/>
                </a:moveTo>
                <a:lnTo>
                  <a:pt x="0" y="16710"/>
                </a:lnTo>
                <a:lnTo>
                  <a:pt x="0" y="168076"/>
                </a:lnTo>
                <a:close/>
                <a:moveTo>
                  <a:pt x="167095" y="50156"/>
                </a:moveTo>
                <a:lnTo>
                  <a:pt x="167095" y="172899"/>
                </a:lnTo>
                <a:lnTo>
                  <a:pt x="0" y="172899"/>
                </a:lnTo>
                <a:lnTo>
                  <a:pt x="0" y="17"/>
                </a:lnTo>
                <a:lnTo>
                  <a:pt x="167095" y="17"/>
                </a:lnTo>
                <a:lnTo>
                  <a:pt x="167095" y="50156"/>
                </a:lnTo>
                <a:lnTo>
                  <a:pt x="167095" y="17"/>
                </a:lnTo>
                <a:lnTo>
                  <a:pt x="0" y="17"/>
                </a:lnTo>
                <a:lnTo>
                  <a:pt x="0" y="16710"/>
                </a:lnTo>
                <a:cubicBezTo>
                  <a:pt x="0" y="14246"/>
                  <a:pt x="1858" y="12215"/>
                  <a:pt x="4243" y="11921"/>
                </a:cubicBezTo>
                <a:lnTo>
                  <a:pt x="4849" y="11886"/>
                </a:lnTo>
                <a:lnTo>
                  <a:pt x="31666" y="11886"/>
                </a:lnTo>
                <a:lnTo>
                  <a:pt x="31666" y="4850"/>
                </a:lnTo>
                <a:cubicBezTo>
                  <a:pt x="31666" y="2179"/>
                  <a:pt x="33836" y="17"/>
                  <a:pt x="36523" y="17"/>
                </a:cubicBezTo>
                <a:cubicBezTo>
                  <a:pt x="38995" y="17"/>
                  <a:pt x="41026" y="1859"/>
                  <a:pt x="41337" y="4245"/>
                </a:cubicBezTo>
                <a:lnTo>
                  <a:pt x="41372" y="4841"/>
                </a:lnTo>
                <a:lnTo>
                  <a:pt x="41372" y="11878"/>
                </a:lnTo>
                <a:lnTo>
                  <a:pt x="78690" y="11878"/>
                </a:lnTo>
                <a:lnTo>
                  <a:pt x="78690" y="4841"/>
                </a:lnTo>
                <a:cubicBezTo>
                  <a:pt x="78690" y="2170"/>
                  <a:pt x="80860" y="9"/>
                  <a:pt x="83548" y="9"/>
                </a:cubicBezTo>
                <a:cubicBezTo>
                  <a:pt x="86010" y="9"/>
                  <a:pt x="88050" y="1850"/>
                  <a:pt x="88361" y="4236"/>
                </a:cubicBezTo>
                <a:lnTo>
                  <a:pt x="88396" y="4832"/>
                </a:lnTo>
                <a:lnTo>
                  <a:pt x="88396" y="11869"/>
                </a:lnTo>
                <a:lnTo>
                  <a:pt x="125715" y="11869"/>
                </a:lnTo>
                <a:lnTo>
                  <a:pt x="125715" y="4832"/>
                </a:lnTo>
                <a:cubicBezTo>
                  <a:pt x="125715" y="2161"/>
                  <a:pt x="127892" y="0"/>
                  <a:pt x="130571" y="0"/>
                </a:cubicBezTo>
                <a:cubicBezTo>
                  <a:pt x="133043" y="0"/>
                  <a:pt x="135083" y="1841"/>
                  <a:pt x="135394" y="4227"/>
                </a:cubicBezTo>
                <a:lnTo>
                  <a:pt x="135437" y="4824"/>
                </a:lnTo>
                <a:lnTo>
                  <a:pt x="135437" y="11860"/>
                </a:lnTo>
                <a:lnTo>
                  <a:pt x="162246" y="11860"/>
                </a:lnTo>
                <a:cubicBezTo>
                  <a:pt x="164727" y="11860"/>
                  <a:pt x="166767" y="13702"/>
                  <a:pt x="167069" y="16088"/>
                </a:cubicBezTo>
                <a:lnTo>
                  <a:pt x="167121" y="16684"/>
                </a:lnTo>
                <a:lnTo>
                  <a:pt x="167121" y="48228"/>
                </a:lnTo>
                <a:lnTo>
                  <a:pt x="167121" y="100268"/>
                </a:lnTo>
                <a:lnTo>
                  <a:pt x="167121" y="50156"/>
                </a:lnTo>
                <a:lnTo>
                  <a:pt x="167095" y="50156"/>
                </a:lnTo>
                <a:close/>
              </a:path>
            </a:pathLst>
          </a:custGeom>
          <a:solidFill>
            <a:srgbClr val="92BAD2"/>
          </a:solidFill>
          <a:ln w="8631" cap="flat">
            <a:noFill/>
            <a:prstDash val="solid"/>
            <a:miter/>
          </a:ln>
        </p:spPr>
        <p:txBody>
          <a:bodyPr rtlCol="0" anchor="ctr"/>
          <a:lstStyle/>
          <a:p>
            <a:endParaRPr lang="it-IT" sz="2400" b="0" i="0" dirty="0">
              <a:solidFill>
                <a:srgbClr val="92BAD2"/>
              </a:solidFill>
              <a:latin typeface="Montserrat" pitchFamily="2" charset="77"/>
            </a:endParaRPr>
          </a:p>
        </p:txBody>
      </p:sp>
      <p:grpSp>
        <p:nvGrpSpPr>
          <p:cNvPr id="19" name="Gruppo 18">
            <a:extLst>
              <a:ext uri="{FF2B5EF4-FFF2-40B4-BE49-F238E27FC236}">
                <a16:creationId xmlns:a16="http://schemas.microsoft.com/office/drawing/2014/main" id="{7A5015DD-FEF8-2740-A8AC-8DC5F12555AE}"/>
              </a:ext>
            </a:extLst>
          </p:cNvPr>
          <p:cNvGrpSpPr/>
          <p:nvPr userDrawn="1"/>
        </p:nvGrpSpPr>
        <p:grpSpPr>
          <a:xfrm>
            <a:off x="9170529" y="191979"/>
            <a:ext cx="154744" cy="154780"/>
            <a:chOff x="3803534" y="2472339"/>
            <a:chExt cx="172493" cy="172534"/>
          </a:xfrm>
          <a:solidFill>
            <a:srgbClr val="92BAD2"/>
          </a:solidFill>
        </p:grpSpPr>
        <p:sp>
          <p:nvSpPr>
            <p:cNvPr id="20" name="Figura a mano libera 19">
              <a:extLst>
                <a:ext uri="{FF2B5EF4-FFF2-40B4-BE49-F238E27FC236}">
                  <a16:creationId xmlns:a16="http://schemas.microsoft.com/office/drawing/2014/main" id="{FB756CC7-B0C9-6442-84D5-CD1E746427B8}"/>
                </a:ext>
              </a:extLst>
            </p:cNvPr>
            <p:cNvSpPr/>
            <p:nvPr/>
          </p:nvSpPr>
          <p:spPr>
            <a:xfrm>
              <a:off x="3920952" y="2516312"/>
              <a:ext cx="26002" cy="72735"/>
            </a:xfrm>
            <a:custGeom>
              <a:avLst/>
              <a:gdLst>
                <a:gd name="connsiteX0" fmla="*/ 11097 w 26002"/>
                <a:gd name="connsiteY0" fmla="*/ 17 h 72735"/>
                <a:gd name="connsiteX1" fmla="*/ 11080 w 26002"/>
                <a:gd name="connsiteY1" fmla="*/ 0 h 72735"/>
                <a:gd name="connsiteX2" fmla="*/ 804 w 26002"/>
                <a:gd name="connsiteY2" fmla="*/ 10278 h 72735"/>
                <a:gd name="connsiteX3" fmla="*/ 821 w 26002"/>
                <a:gd name="connsiteY3" fmla="*/ 10296 h 72735"/>
                <a:gd name="connsiteX4" fmla="*/ 821 w 26002"/>
                <a:gd name="connsiteY4" fmla="*/ 61713 h 72735"/>
                <a:gd name="connsiteX5" fmla="*/ 0 w 26002"/>
                <a:gd name="connsiteY5" fmla="*/ 62448 h 72735"/>
                <a:gd name="connsiteX6" fmla="*/ 10285 w 26002"/>
                <a:gd name="connsiteY6" fmla="*/ 72735 h 72735"/>
                <a:gd name="connsiteX7" fmla="*/ 11097 w 26002"/>
                <a:gd name="connsiteY7" fmla="*/ 71992 h 72735"/>
                <a:gd name="connsiteX8" fmla="*/ 11097 w 26002"/>
                <a:gd name="connsiteY8" fmla="*/ 17 h 7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2" h="72735">
                  <a:moveTo>
                    <a:pt x="11097" y="17"/>
                  </a:moveTo>
                  <a:cubicBezTo>
                    <a:pt x="11088" y="17"/>
                    <a:pt x="11080" y="9"/>
                    <a:pt x="11080" y="0"/>
                  </a:cubicBezTo>
                  <a:lnTo>
                    <a:pt x="804" y="10278"/>
                  </a:lnTo>
                  <a:cubicBezTo>
                    <a:pt x="804" y="10278"/>
                    <a:pt x="812" y="10287"/>
                    <a:pt x="821" y="10296"/>
                  </a:cubicBezTo>
                  <a:cubicBezTo>
                    <a:pt x="15021" y="24498"/>
                    <a:pt x="15021" y="47519"/>
                    <a:pt x="821" y="61713"/>
                  </a:cubicBezTo>
                  <a:lnTo>
                    <a:pt x="0" y="62448"/>
                  </a:lnTo>
                  <a:lnTo>
                    <a:pt x="10285" y="72735"/>
                  </a:lnTo>
                  <a:cubicBezTo>
                    <a:pt x="10544" y="72484"/>
                    <a:pt x="10829" y="72260"/>
                    <a:pt x="11097" y="71992"/>
                  </a:cubicBezTo>
                  <a:cubicBezTo>
                    <a:pt x="30966" y="52127"/>
                    <a:pt x="30975" y="19926"/>
                    <a:pt x="11097" y="17"/>
                  </a:cubicBezTo>
                  <a:close/>
                </a:path>
              </a:pathLst>
            </a:custGeom>
            <a:grpFill/>
            <a:ln w="8631" cap="flat">
              <a:noFill/>
              <a:prstDash val="solid"/>
              <a:miter/>
            </a:ln>
          </p:spPr>
          <p:txBody>
            <a:bodyPr rtlCol="0" anchor="ctr"/>
            <a:lstStyle/>
            <a:p>
              <a:endParaRPr lang="it-IT" sz="2400" b="0" i="0" dirty="0">
                <a:solidFill>
                  <a:srgbClr val="92BAD2"/>
                </a:solidFill>
                <a:latin typeface="Montserrat" pitchFamily="2" charset="77"/>
              </a:endParaRPr>
            </a:p>
          </p:txBody>
        </p:sp>
        <p:sp>
          <p:nvSpPr>
            <p:cNvPr id="21" name="Figura a mano libera 20">
              <a:extLst>
                <a:ext uri="{FF2B5EF4-FFF2-40B4-BE49-F238E27FC236}">
                  <a16:creationId xmlns:a16="http://schemas.microsoft.com/office/drawing/2014/main" id="{52F863DB-E3A2-BF4B-9BF6-37672CF508F2}"/>
                </a:ext>
              </a:extLst>
            </p:cNvPr>
            <p:cNvSpPr/>
            <p:nvPr/>
          </p:nvSpPr>
          <p:spPr>
            <a:xfrm>
              <a:off x="3803534" y="2472339"/>
              <a:ext cx="172493" cy="172534"/>
            </a:xfrm>
            <a:custGeom>
              <a:avLst/>
              <a:gdLst>
                <a:gd name="connsiteX0" fmla="*/ 149075 w 172493"/>
                <a:gd name="connsiteY0" fmla="*/ 23425 h 172534"/>
                <a:gd name="connsiteX1" fmla="*/ 35988 w 172493"/>
                <a:gd name="connsiteY1" fmla="*/ 23425 h 172534"/>
                <a:gd name="connsiteX2" fmla="*/ 31087 w 172493"/>
                <a:gd name="connsiteY2" fmla="*/ 131162 h 172534"/>
                <a:gd name="connsiteX3" fmla="*/ 0 w 172493"/>
                <a:gd name="connsiteY3" fmla="*/ 162256 h 172534"/>
                <a:gd name="connsiteX4" fmla="*/ 10276 w 172493"/>
                <a:gd name="connsiteY4" fmla="*/ 172534 h 172534"/>
                <a:gd name="connsiteX5" fmla="*/ 51691 w 172493"/>
                <a:gd name="connsiteY5" fmla="*/ 131118 h 172534"/>
                <a:gd name="connsiteX6" fmla="*/ 137978 w 172493"/>
                <a:gd name="connsiteY6" fmla="*/ 126995 h 172534"/>
                <a:gd name="connsiteX7" fmla="*/ 127702 w 172493"/>
                <a:gd name="connsiteY7" fmla="*/ 116717 h 172534"/>
                <a:gd name="connsiteX8" fmla="*/ 56548 w 172493"/>
                <a:gd name="connsiteY8" fmla="*/ 115973 h 172534"/>
                <a:gd name="connsiteX9" fmla="*/ 56548 w 172493"/>
                <a:gd name="connsiteY9" fmla="*/ 43990 h 172534"/>
                <a:gd name="connsiteX10" fmla="*/ 128497 w 172493"/>
                <a:gd name="connsiteY10" fmla="*/ 43973 h 172534"/>
                <a:gd name="connsiteX11" fmla="*/ 128497 w 172493"/>
                <a:gd name="connsiteY11" fmla="*/ 43973 h 172534"/>
                <a:gd name="connsiteX12" fmla="*/ 128514 w 172493"/>
                <a:gd name="connsiteY12" fmla="*/ 43990 h 172534"/>
                <a:gd name="connsiteX13" fmla="*/ 138790 w 172493"/>
                <a:gd name="connsiteY13" fmla="*/ 33703 h 172534"/>
                <a:gd name="connsiteX14" fmla="*/ 138790 w 172493"/>
                <a:gd name="connsiteY14" fmla="*/ 33703 h 172534"/>
                <a:gd name="connsiteX15" fmla="*/ 138790 w 172493"/>
                <a:gd name="connsiteY15" fmla="*/ 126252 h 172534"/>
                <a:gd name="connsiteX16" fmla="*/ 137978 w 172493"/>
                <a:gd name="connsiteY16" fmla="*/ 126995 h 172534"/>
                <a:gd name="connsiteX17" fmla="*/ 148271 w 172493"/>
                <a:gd name="connsiteY17" fmla="*/ 137290 h 172534"/>
                <a:gd name="connsiteX18" fmla="*/ 149066 w 172493"/>
                <a:gd name="connsiteY18" fmla="*/ 136530 h 172534"/>
                <a:gd name="connsiteX19" fmla="*/ 149075 w 172493"/>
                <a:gd name="connsiteY19" fmla="*/ 23425 h 1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493" h="172534">
                  <a:moveTo>
                    <a:pt x="149075" y="23425"/>
                  </a:moveTo>
                  <a:cubicBezTo>
                    <a:pt x="117850" y="-7808"/>
                    <a:pt x="67213" y="-7808"/>
                    <a:pt x="35988" y="23425"/>
                  </a:cubicBezTo>
                  <a:cubicBezTo>
                    <a:pt x="6491" y="52928"/>
                    <a:pt x="4866" y="99739"/>
                    <a:pt x="31087" y="131162"/>
                  </a:cubicBezTo>
                  <a:lnTo>
                    <a:pt x="0" y="162256"/>
                  </a:lnTo>
                  <a:lnTo>
                    <a:pt x="10276" y="172534"/>
                  </a:lnTo>
                  <a:lnTo>
                    <a:pt x="51691" y="131118"/>
                  </a:lnTo>
                  <a:cubicBezTo>
                    <a:pt x="77091" y="151468"/>
                    <a:pt x="114133" y="150067"/>
                    <a:pt x="137978" y="126995"/>
                  </a:cubicBezTo>
                  <a:lnTo>
                    <a:pt x="127702" y="116717"/>
                  </a:lnTo>
                  <a:cubicBezTo>
                    <a:pt x="107764" y="135812"/>
                    <a:pt x="76158" y="135596"/>
                    <a:pt x="56548" y="115973"/>
                  </a:cubicBezTo>
                  <a:cubicBezTo>
                    <a:pt x="36679" y="96099"/>
                    <a:pt x="36679" y="63873"/>
                    <a:pt x="56548" y="43990"/>
                  </a:cubicBezTo>
                  <a:cubicBezTo>
                    <a:pt x="76417" y="24116"/>
                    <a:pt x="108619" y="24116"/>
                    <a:pt x="128497" y="43973"/>
                  </a:cubicBezTo>
                  <a:lnTo>
                    <a:pt x="128497" y="43973"/>
                  </a:lnTo>
                  <a:cubicBezTo>
                    <a:pt x="128506" y="43981"/>
                    <a:pt x="128506" y="43990"/>
                    <a:pt x="128514" y="43990"/>
                  </a:cubicBezTo>
                  <a:lnTo>
                    <a:pt x="138790" y="33703"/>
                  </a:lnTo>
                  <a:cubicBezTo>
                    <a:pt x="137909" y="32821"/>
                    <a:pt x="138350" y="33262"/>
                    <a:pt x="138790" y="33703"/>
                  </a:cubicBezTo>
                  <a:cubicBezTo>
                    <a:pt x="164346" y="59265"/>
                    <a:pt x="164346" y="100698"/>
                    <a:pt x="138790" y="126252"/>
                  </a:cubicBezTo>
                  <a:cubicBezTo>
                    <a:pt x="138531" y="126519"/>
                    <a:pt x="138246" y="126744"/>
                    <a:pt x="137978" y="126995"/>
                  </a:cubicBezTo>
                  <a:lnTo>
                    <a:pt x="148271" y="137290"/>
                  </a:lnTo>
                  <a:cubicBezTo>
                    <a:pt x="148531" y="137040"/>
                    <a:pt x="148807" y="136798"/>
                    <a:pt x="149066" y="136530"/>
                  </a:cubicBezTo>
                  <a:cubicBezTo>
                    <a:pt x="180301" y="105306"/>
                    <a:pt x="180301" y="54657"/>
                    <a:pt x="149075" y="23425"/>
                  </a:cubicBezTo>
                  <a:close/>
                </a:path>
              </a:pathLst>
            </a:custGeom>
            <a:grpFill/>
            <a:ln w="8631" cap="flat">
              <a:noFill/>
              <a:prstDash val="solid"/>
              <a:miter/>
            </a:ln>
          </p:spPr>
          <p:txBody>
            <a:bodyPr rtlCol="0" anchor="ctr"/>
            <a:lstStyle/>
            <a:p>
              <a:endParaRPr lang="it-IT" sz="2400" b="0" i="0" dirty="0">
                <a:solidFill>
                  <a:srgbClr val="92BAD2"/>
                </a:solidFill>
                <a:latin typeface="Montserrat" pitchFamily="2" charset="77"/>
              </a:endParaRPr>
            </a:p>
          </p:txBody>
        </p:sp>
      </p:grpSp>
      <p:sp>
        <p:nvSpPr>
          <p:cNvPr id="23" name="Rettangolo 22">
            <a:extLst>
              <a:ext uri="{FF2B5EF4-FFF2-40B4-BE49-F238E27FC236}">
                <a16:creationId xmlns:a16="http://schemas.microsoft.com/office/drawing/2014/main" id="{2CDF6908-3E1D-4045-B36B-44CD74AEB522}"/>
              </a:ext>
            </a:extLst>
          </p:cNvPr>
          <p:cNvSpPr/>
          <p:nvPr userDrawn="1"/>
        </p:nvSpPr>
        <p:spPr>
          <a:xfrm>
            <a:off x="9325274" y="417701"/>
            <a:ext cx="772007" cy="192000"/>
          </a:xfrm>
          <a:prstGeom prst="rect">
            <a:avLst/>
          </a:prstGeom>
        </p:spPr>
        <p:txBody>
          <a:bodyPr wrap="none" anchor="ctr" anchorCtr="0">
            <a:noAutofit/>
          </a:bodyPr>
          <a:lstStyle/>
          <a:p>
            <a:pPr lvl="0"/>
            <a:r>
              <a:rPr lang="it-IT" sz="1200" kern="1200" dirty="0">
                <a:solidFill>
                  <a:srgbClr val="92BAD2"/>
                </a:solidFill>
                <a:latin typeface="Montserrat" pitchFamily="2" charset="77"/>
                <a:ea typeface="+mn-ea"/>
                <a:cs typeface="+mn-cs"/>
              </a:rPr>
              <a:t>10.10.17</a:t>
            </a:r>
          </a:p>
        </p:txBody>
      </p:sp>
      <p:sp>
        <p:nvSpPr>
          <p:cNvPr id="24" name="Rettangolo 23">
            <a:extLst>
              <a:ext uri="{FF2B5EF4-FFF2-40B4-BE49-F238E27FC236}">
                <a16:creationId xmlns:a16="http://schemas.microsoft.com/office/drawing/2014/main" id="{82F51072-FF8A-4E42-AEC9-A7279A00E639}"/>
              </a:ext>
            </a:extLst>
          </p:cNvPr>
          <p:cNvSpPr/>
          <p:nvPr userDrawn="1"/>
        </p:nvSpPr>
        <p:spPr>
          <a:xfrm>
            <a:off x="10869675" y="413616"/>
            <a:ext cx="844676" cy="192000"/>
          </a:xfrm>
          <a:prstGeom prst="rect">
            <a:avLst/>
          </a:prstGeom>
        </p:spPr>
        <p:txBody>
          <a:bodyPr wrap="none" anchor="ctr" anchorCtr="0">
            <a:noAutofit/>
          </a:bodyPr>
          <a:lstStyle/>
          <a:p>
            <a:pPr lvl="0"/>
            <a:r>
              <a:rPr lang="it-IT" sz="1200" kern="1200" dirty="0">
                <a:solidFill>
                  <a:srgbClr val="92BAD2"/>
                </a:solidFill>
                <a:latin typeface="Montserrat" pitchFamily="2" charset="77"/>
                <a:ea typeface="+mn-ea"/>
                <a:cs typeface="+mn-cs"/>
              </a:rPr>
              <a:t>#OEC19</a:t>
            </a:r>
          </a:p>
        </p:txBody>
      </p:sp>
      <p:sp>
        <p:nvSpPr>
          <p:cNvPr id="25" name="Rettangolo 24">
            <a:extLst>
              <a:ext uri="{FF2B5EF4-FFF2-40B4-BE49-F238E27FC236}">
                <a16:creationId xmlns:a16="http://schemas.microsoft.com/office/drawing/2014/main" id="{FAB0B29D-291A-1E47-B261-3441D36B1CA3}"/>
              </a:ext>
            </a:extLst>
          </p:cNvPr>
          <p:cNvSpPr/>
          <p:nvPr userDrawn="1"/>
        </p:nvSpPr>
        <p:spPr>
          <a:xfrm>
            <a:off x="9325273" y="163333"/>
            <a:ext cx="2389971" cy="192000"/>
          </a:xfrm>
          <a:prstGeom prst="rect">
            <a:avLst/>
          </a:prstGeom>
        </p:spPr>
        <p:txBody>
          <a:bodyPr wrap="none" anchor="ctr" anchorCtr="0">
            <a:noAutofit/>
          </a:bodyPr>
          <a:lstStyle/>
          <a:p>
            <a:pPr lvl="0" algn="l"/>
            <a:r>
              <a:rPr lang="it-IT" sz="1200" kern="1200" dirty="0">
                <a:solidFill>
                  <a:schemeClr val="accent1"/>
                </a:solidFill>
                <a:latin typeface="Montserrat" pitchFamily="2" charset="77"/>
                <a:ea typeface="+mn-ea"/>
                <a:cs typeface="+mn-cs"/>
              </a:rPr>
              <a:t>Osservatorio Internet Media</a:t>
            </a:r>
          </a:p>
        </p:txBody>
      </p:sp>
      <p:grpSp>
        <p:nvGrpSpPr>
          <p:cNvPr id="3" name="Gruppo 2">
            <a:extLst>
              <a:ext uri="{FF2B5EF4-FFF2-40B4-BE49-F238E27FC236}">
                <a16:creationId xmlns:a16="http://schemas.microsoft.com/office/drawing/2014/main" id="{1CA2C5C4-2EA9-4153-063C-9064146A8F78}"/>
              </a:ext>
            </a:extLst>
          </p:cNvPr>
          <p:cNvGrpSpPr/>
          <p:nvPr userDrawn="1"/>
        </p:nvGrpSpPr>
        <p:grpSpPr>
          <a:xfrm>
            <a:off x="10701603" y="428353"/>
            <a:ext cx="168072" cy="168000"/>
            <a:chOff x="3548421" y="1359297"/>
            <a:chExt cx="827829" cy="827473"/>
          </a:xfrm>
        </p:grpSpPr>
        <p:sp>
          <p:nvSpPr>
            <p:cNvPr id="4" name="Figura a mano libera 3">
              <a:extLst>
                <a:ext uri="{FF2B5EF4-FFF2-40B4-BE49-F238E27FC236}">
                  <a16:creationId xmlns:a16="http://schemas.microsoft.com/office/drawing/2014/main" id="{A8750A3A-F9BB-1575-97E2-EAE0892CF0A9}"/>
                </a:ext>
              </a:extLst>
            </p:cNvPr>
            <p:cNvSpPr/>
            <p:nvPr/>
          </p:nvSpPr>
          <p:spPr>
            <a:xfrm>
              <a:off x="3548421" y="1359297"/>
              <a:ext cx="827829" cy="827473"/>
            </a:xfrm>
            <a:custGeom>
              <a:avLst/>
              <a:gdLst>
                <a:gd name="connsiteX0" fmla="*/ 413915 w 827829"/>
                <a:gd name="connsiteY0" fmla="*/ 827473 h 827473"/>
                <a:gd name="connsiteX1" fmla="*/ 413915 w 827829"/>
                <a:gd name="connsiteY1" fmla="*/ 827473 h 827473"/>
                <a:gd name="connsiteX2" fmla="*/ 0 w 827829"/>
                <a:gd name="connsiteY2" fmla="*/ 413737 h 827473"/>
                <a:gd name="connsiteX3" fmla="*/ 0 w 827829"/>
                <a:gd name="connsiteY3" fmla="*/ 413737 h 827473"/>
                <a:gd name="connsiteX4" fmla="*/ 413915 w 827829"/>
                <a:gd name="connsiteY4" fmla="*/ 0 h 827473"/>
                <a:gd name="connsiteX5" fmla="*/ 413915 w 827829"/>
                <a:gd name="connsiteY5" fmla="*/ 0 h 827473"/>
                <a:gd name="connsiteX6" fmla="*/ 827830 w 827829"/>
                <a:gd name="connsiteY6" fmla="*/ 413737 h 827473"/>
                <a:gd name="connsiteX7" fmla="*/ 827830 w 827829"/>
                <a:gd name="connsiteY7" fmla="*/ 413737 h 827473"/>
                <a:gd name="connsiteX8" fmla="*/ 413915 w 827829"/>
                <a:gd name="connsiteY8" fmla="*/ 827473 h 82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829" h="827473">
                  <a:moveTo>
                    <a:pt x="413915" y="827473"/>
                  </a:moveTo>
                  <a:lnTo>
                    <a:pt x="413915" y="827473"/>
                  </a:lnTo>
                  <a:cubicBezTo>
                    <a:pt x="185399" y="827473"/>
                    <a:pt x="0" y="642154"/>
                    <a:pt x="0" y="413737"/>
                  </a:cubicBezTo>
                  <a:lnTo>
                    <a:pt x="0" y="413737"/>
                  </a:lnTo>
                  <a:cubicBezTo>
                    <a:pt x="0" y="185319"/>
                    <a:pt x="185399" y="0"/>
                    <a:pt x="413915" y="0"/>
                  </a:cubicBezTo>
                  <a:lnTo>
                    <a:pt x="413915" y="0"/>
                  </a:lnTo>
                  <a:cubicBezTo>
                    <a:pt x="642430" y="0"/>
                    <a:pt x="827830" y="185319"/>
                    <a:pt x="827830" y="413737"/>
                  </a:cubicBezTo>
                  <a:lnTo>
                    <a:pt x="827830" y="413737"/>
                  </a:lnTo>
                  <a:cubicBezTo>
                    <a:pt x="827830" y="642154"/>
                    <a:pt x="642430" y="827473"/>
                    <a:pt x="413915" y="827473"/>
                  </a:cubicBezTo>
                  <a:close/>
                </a:path>
              </a:pathLst>
            </a:custGeom>
            <a:solidFill>
              <a:schemeClr val="accent1"/>
            </a:solidFill>
            <a:ln w="2874" cap="flat">
              <a:noFill/>
              <a:prstDash val="solid"/>
              <a:miter/>
            </a:ln>
          </p:spPr>
          <p:txBody>
            <a:bodyPr rtlCol="0" anchor="ctr"/>
            <a:lstStyle/>
            <a:p>
              <a:endParaRPr lang="it-IT" sz="2400" dirty="0"/>
            </a:p>
          </p:txBody>
        </p:sp>
        <p:grpSp>
          <p:nvGrpSpPr>
            <p:cNvPr id="13" name="Elemento grafico 3">
              <a:extLst>
                <a:ext uri="{FF2B5EF4-FFF2-40B4-BE49-F238E27FC236}">
                  <a16:creationId xmlns:a16="http://schemas.microsoft.com/office/drawing/2014/main" id="{7E095AB6-16A7-51C1-9544-F296C84970DC}"/>
                </a:ext>
              </a:extLst>
            </p:cNvPr>
            <p:cNvGrpSpPr/>
            <p:nvPr/>
          </p:nvGrpSpPr>
          <p:grpSpPr>
            <a:xfrm>
              <a:off x="3745318" y="1550938"/>
              <a:ext cx="433748" cy="444192"/>
              <a:chOff x="3745318" y="1550938"/>
              <a:chExt cx="433748" cy="444192"/>
            </a:xfrm>
            <a:solidFill>
              <a:srgbClr val="FFFFFF"/>
            </a:solidFill>
          </p:grpSpPr>
          <p:sp>
            <p:nvSpPr>
              <p:cNvPr id="26" name="Figura a mano libera 25">
                <a:extLst>
                  <a:ext uri="{FF2B5EF4-FFF2-40B4-BE49-F238E27FC236}">
                    <a16:creationId xmlns:a16="http://schemas.microsoft.com/office/drawing/2014/main" id="{935AEC82-A60D-462B-F441-969E9B58902B}"/>
                  </a:ext>
                </a:extLst>
              </p:cNvPr>
              <p:cNvSpPr/>
              <p:nvPr/>
            </p:nvSpPr>
            <p:spPr>
              <a:xfrm>
                <a:off x="3745606" y="1550938"/>
                <a:ext cx="433460" cy="444192"/>
              </a:xfrm>
              <a:custGeom>
                <a:avLst/>
                <a:gdLst>
                  <a:gd name="connsiteX0" fmla="*/ 402417 w 433460"/>
                  <a:gd name="connsiteY0" fmla="*/ 398796 h 444192"/>
                  <a:gd name="connsiteX1" fmla="*/ 256972 w 433460"/>
                  <a:gd name="connsiteY1" fmla="*/ 187618 h 444192"/>
                  <a:gd name="connsiteX2" fmla="*/ 240588 w 433460"/>
                  <a:gd name="connsiteY2" fmla="*/ 163771 h 444192"/>
                  <a:gd name="connsiteX3" fmla="*/ 136534 w 433460"/>
                  <a:gd name="connsiteY3" fmla="*/ 12642 h 444192"/>
                  <a:gd name="connsiteX4" fmla="*/ 127911 w 433460"/>
                  <a:gd name="connsiteY4" fmla="*/ 0 h 444192"/>
                  <a:gd name="connsiteX5" fmla="*/ 0 w 433460"/>
                  <a:gd name="connsiteY5" fmla="*/ 0 h 444192"/>
                  <a:gd name="connsiteX6" fmla="*/ 31044 w 433460"/>
                  <a:gd name="connsiteY6" fmla="*/ 45396 h 444192"/>
                  <a:gd name="connsiteX7" fmla="*/ 169303 w 433460"/>
                  <a:gd name="connsiteY7" fmla="*/ 246231 h 444192"/>
                  <a:gd name="connsiteX8" fmla="*/ 185687 w 433460"/>
                  <a:gd name="connsiteY8" fmla="*/ 270078 h 444192"/>
                  <a:gd name="connsiteX9" fmla="*/ 296927 w 433460"/>
                  <a:gd name="connsiteY9" fmla="*/ 431550 h 444192"/>
                  <a:gd name="connsiteX10" fmla="*/ 305550 w 433460"/>
                  <a:gd name="connsiteY10" fmla="*/ 444192 h 444192"/>
                  <a:gd name="connsiteX11" fmla="*/ 433461 w 433460"/>
                  <a:gd name="connsiteY11" fmla="*/ 444192 h 444192"/>
                  <a:gd name="connsiteX12" fmla="*/ 402417 w 433460"/>
                  <a:gd name="connsiteY12" fmla="*/ 398796 h 444192"/>
                  <a:gd name="connsiteX13" fmla="*/ 321071 w 433460"/>
                  <a:gd name="connsiteY13" fmla="*/ 415173 h 444192"/>
                  <a:gd name="connsiteX14" fmla="*/ 205520 w 433460"/>
                  <a:gd name="connsiteY14" fmla="*/ 247380 h 444192"/>
                  <a:gd name="connsiteX15" fmla="*/ 189136 w 433460"/>
                  <a:gd name="connsiteY15" fmla="*/ 223533 h 444192"/>
                  <a:gd name="connsiteX16" fmla="*/ 55189 w 433460"/>
                  <a:gd name="connsiteY16" fmla="*/ 29019 h 444192"/>
                  <a:gd name="connsiteX17" fmla="*/ 112677 w 433460"/>
                  <a:gd name="connsiteY17" fmla="*/ 29019 h 444192"/>
                  <a:gd name="connsiteX18" fmla="*/ 221042 w 433460"/>
                  <a:gd name="connsiteY18" fmla="*/ 186469 h 444192"/>
                  <a:gd name="connsiteX19" fmla="*/ 237426 w 433460"/>
                  <a:gd name="connsiteY19" fmla="*/ 210316 h 444192"/>
                  <a:gd name="connsiteX20" fmla="*/ 378559 w 433460"/>
                  <a:gd name="connsiteY20" fmla="*/ 415173 h 444192"/>
                  <a:gd name="connsiteX21" fmla="*/ 321071 w 433460"/>
                  <a:gd name="connsiteY21" fmla="*/ 415173 h 44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460" h="444192">
                    <a:moveTo>
                      <a:pt x="402417" y="398796"/>
                    </a:moveTo>
                    <a:lnTo>
                      <a:pt x="256972" y="187618"/>
                    </a:lnTo>
                    <a:lnTo>
                      <a:pt x="240588" y="163771"/>
                    </a:lnTo>
                    <a:lnTo>
                      <a:pt x="136534" y="12642"/>
                    </a:lnTo>
                    <a:lnTo>
                      <a:pt x="127911" y="0"/>
                    </a:lnTo>
                    <a:lnTo>
                      <a:pt x="0" y="0"/>
                    </a:lnTo>
                    <a:lnTo>
                      <a:pt x="31044" y="45396"/>
                    </a:lnTo>
                    <a:lnTo>
                      <a:pt x="169303" y="246231"/>
                    </a:lnTo>
                    <a:lnTo>
                      <a:pt x="185687" y="270078"/>
                    </a:lnTo>
                    <a:lnTo>
                      <a:pt x="296927" y="431550"/>
                    </a:lnTo>
                    <a:lnTo>
                      <a:pt x="305550" y="444192"/>
                    </a:lnTo>
                    <a:lnTo>
                      <a:pt x="433461" y="444192"/>
                    </a:lnTo>
                    <a:lnTo>
                      <a:pt x="402417" y="398796"/>
                    </a:lnTo>
                    <a:close/>
                    <a:moveTo>
                      <a:pt x="321071" y="415173"/>
                    </a:moveTo>
                    <a:lnTo>
                      <a:pt x="205520" y="247380"/>
                    </a:lnTo>
                    <a:lnTo>
                      <a:pt x="189136" y="223533"/>
                    </a:lnTo>
                    <a:lnTo>
                      <a:pt x="55189" y="29019"/>
                    </a:lnTo>
                    <a:lnTo>
                      <a:pt x="112677" y="29019"/>
                    </a:lnTo>
                    <a:lnTo>
                      <a:pt x="221042" y="186469"/>
                    </a:lnTo>
                    <a:lnTo>
                      <a:pt x="237426" y="210316"/>
                    </a:lnTo>
                    <a:lnTo>
                      <a:pt x="378559" y="415173"/>
                    </a:lnTo>
                    <a:lnTo>
                      <a:pt x="321071" y="415173"/>
                    </a:lnTo>
                    <a:close/>
                  </a:path>
                </a:pathLst>
              </a:custGeom>
              <a:solidFill>
                <a:srgbClr val="FFFFFF"/>
              </a:solidFill>
              <a:ln w="2874" cap="flat">
                <a:noFill/>
                <a:prstDash val="solid"/>
                <a:miter/>
              </a:ln>
            </p:spPr>
            <p:txBody>
              <a:bodyPr rtlCol="0" anchor="ctr"/>
              <a:lstStyle/>
              <a:p>
                <a:endParaRPr lang="it-IT" sz="2400"/>
              </a:p>
            </p:txBody>
          </p:sp>
          <p:sp>
            <p:nvSpPr>
              <p:cNvPr id="27" name="Figura a mano libera 26">
                <a:extLst>
                  <a:ext uri="{FF2B5EF4-FFF2-40B4-BE49-F238E27FC236}">
                    <a16:creationId xmlns:a16="http://schemas.microsoft.com/office/drawing/2014/main" id="{872ACE9C-A339-7599-D26B-CA053CE75E24}"/>
                  </a:ext>
                </a:extLst>
              </p:cNvPr>
              <p:cNvSpPr/>
              <p:nvPr/>
            </p:nvSpPr>
            <p:spPr>
              <a:xfrm>
                <a:off x="3745318" y="1774470"/>
                <a:ext cx="205807" cy="220659"/>
              </a:xfrm>
              <a:custGeom>
                <a:avLst/>
                <a:gdLst>
                  <a:gd name="connsiteX0" fmla="*/ 189424 w 205807"/>
                  <a:gd name="connsiteY0" fmla="*/ 0 h 220659"/>
                  <a:gd name="connsiteX1" fmla="*/ 205808 w 205807"/>
                  <a:gd name="connsiteY1" fmla="*/ 24135 h 220659"/>
                  <a:gd name="connsiteX2" fmla="*/ 186549 w 205807"/>
                  <a:gd name="connsiteY2" fmla="*/ 46545 h 220659"/>
                  <a:gd name="connsiteX3" fmla="*/ 36792 w 205807"/>
                  <a:gd name="connsiteY3" fmla="*/ 220660 h 220659"/>
                  <a:gd name="connsiteX4" fmla="*/ 0 w 205807"/>
                  <a:gd name="connsiteY4" fmla="*/ 220660 h 220659"/>
                  <a:gd name="connsiteX5" fmla="*/ 169877 w 205807"/>
                  <a:gd name="connsiteY5" fmla="*/ 22698 h 2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807" h="220659">
                    <a:moveTo>
                      <a:pt x="189424" y="0"/>
                    </a:moveTo>
                    <a:lnTo>
                      <a:pt x="205808" y="24135"/>
                    </a:lnTo>
                    <a:lnTo>
                      <a:pt x="186549" y="46545"/>
                    </a:lnTo>
                    <a:lnTo>
                      <a:pt x="36792" y="220660"/>
                    </a:lnTo>
                    <a:lnTo>
                      <a:pt x="0" y="220660"/>
                    </a:lnTo>
                    <a:lnTo>
                      <a:pt x="169877" y="22698"/>
                    </a:lnTo>
                    <a:close/>
                  </a:path>
                </a:pathLst>
              </a:custGeom>
              <a:solidFill>
                <a:srgbClr val="FFFFFF"/>
              </a:solidFill>
              <a:ln w="2874" cap="flat">
                <a:noFill/>
                <a:prstDash val="solid"/>
                <a:miter/>
              </a:ln>
            </p:spPr>
            <p:txBody>
              <a:bodyPr rtlCol="0" anchor="ctr"/>
              <a:lstStyle/>
              <a:p>
                <a:endParaRPr lang="it-IT" sz="2400"/>
              </a:p>
            </p:txBody>
          </p:sp>
          <p:sp>
            <p:nvSpPr>
              <p:cNvPr id="28" name="Figura a mano libera 27">
                <a:extLst>
                  <a:ext uri="{FF2B5EF4-FFF2-40B4-BE49-F238E27FC236}">
                    <a16:creationId xmlns:a16="http://schemas.microsoft.com/office/drawing/2014/main" id="{795E2687-17FB-CEF3-73CF-31AAC8B4366A}"/>
                  </a:ext>
                </a:extLst>
              </p:cNvPr>
              <p:cNvSpPr/>
              <p:nvPr/>
            </p:nvSpPr>
            <p:spPr>
              <a:xfrm>
                <a:off x="3966935" y="1551225"/>
                <a:ext cx="196896" cy="210028"/>
              </a:xfrm>
              <a:custGeom>
                <a:avLst/>
                <a:gdLst>
                  <a:gd name="connsiteX0" fmla="*/ 196897 w 196896"/>
                  <a:gd name="connsiteY0" fmla="*/ 0 h 210028"/>
                  <a:gd name="connsiteX1" fmla="*/ 35930 w 196896"/>
                  <a:gd name="connsiteY1" fmla="*/ 187331 h 210028"/>
                  <a:gd name="connsiteX2" fmla="*/ 16384 w 196896"/>
                  <a:gd name="connsiteY2" fmla="*/ 210029 h 210028"/>
                  <a:gd name="connsiteX3" fmla="*/ 0 w 196896"/>
                  <a:gd name="connsiteY3" fmla="*/ 186181 h 210028"/>
                  <a:gd name="connsiteX4" fmla="*/ 19258 w 196896"/>
                  <a:gd name="connsiteY4" fmla="*/ 163483 h 210028"/>
                  <a:gd name="connsiteX5" fmla="*/ 128486 w 196896"/>
                  <a:gd name="connsiteY5" fmla="*/ 36489 h 210028"/>
                  <a:gd name="connsiteX6" fmla="*/ 160104 w 196896"/>
                  <a:gd name="connsiteY6" fmla="*/ 0 h 21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96" h="210028">
                    <a:moveTo>
                      <a:pt x="196897" y="0"/>
                    </a:moveTo>
                    <a:lnTo>
                      <a:pt x="35930" y="187331"/>
                    </a:lnTo>
                    <a:lnTo>
                      <a:pt x="16384" y="210029"/>
                    </a:lnTo>
                    <a:lnTo>
                      <a:pt x="0" y="186181"/>
                    </a:lnTo>
                    <a:lnTo>
                      <a:pt x="19258" y="163483"/>
                    </a:lnTo>
                    <a:lnTo>
                      <a:pt x="128486" y="36489"/>
                    </a:lnTo>
                    <a:lnTo>
                      <a:pt x="160104" y="0"/>
                    </a:lnTo>
                    <a:close/>
                  </a:path>
                </a:pathLst>
              </a:custGeom>
              <a:solidFill>
                <a:srgbClr val="FFFFFF"/>
              </a:solidFill>
              <a:ln w="2874" cap="flat">
                <a:noFill/>
                <a:prstDash val="solid"/>
                <a:miter/>
              </a:ln>
            </p:spPr>
            <p:txBody>
              <a:bodyPr rtlCol="0" anchor="ctr"/>
              <a:lstStyle/>
              <a:p>
                <a:endParaRPr lang="it-IT" sz="2400"/>
              </a:p>
            </p:txBody>
          </p:sp>
        </p:grpSp>
      </p:grpSp>
    </p:spTree>
    <p:extLst>
      <p:ext uri="{BB962C8B-B14F-4D97-AF65-F5344CB8AC3E}">
        <p14:creationId xmlns:p14="http://schemas.microsoft.com/office/powerpoint/2010/main" val="4258760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548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fico (prodotto)">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40A7825-8FD1-6141-BB3E-F2BDE4F296E5}"/>
              </a:ext>
            </a:extLst>
          </p:cNvPr>
          <p:cNvSpPr>
            <a:spLocks noGrp="1"/>
          </p:cNvSpPr>
          <p:nvPr>
            <p:ph type="title" hasCustomPrompt="1"/>
          </p:nvPr>
        </p:nvSpPr>
        <p:spPr>
          <a:xfrm>
            <a:off x="516985" y="92661"/>
            <a:ext cx="11529247" cy="366184"/>
          </a:xfrm>
          <a:prstGeom prst="rect">
            <a:avLst/>
          </a:prstGeom>
        </p:spPr>
        <p:txBody>
          <a:bodyPr anchor="ctr">
            <a:noAutofit/>
          </a:bodyPr>
          <a:lstStyle>
            <a:lvl1pPr algn="l">
              <a:defRPr sz="1867" b="1">
                <a:solidFill>
                  <a:schemeClr val="accent1"/>
                </a:solidFill>
                <a:latin typeface="Montserrat" pitchFamily="2" charset="77"/>
                <a:cs typeface="Montserrat" pitchFamily="2" charset="77"/>
              </a:defRPr>
            </a:lvl1pPr>
          </a:lstStyle>
          <a:p>
            <a:r>
              <a:rPr lang="it-IT" dirty="0"/>
              <a:t>Titolo</a:t>
            </a:r>
          </a:p>
        </p:txBody>
      </p:sp>
      <p:sp>
        <p:nvSpPr>
          <p:cNvPr id="5" name="Segnaposto testo 3">
            <a:extLst>
              <a:ext uri="{FF2B5EF4-FFF2-40B4-BE49-F238E27FC236}">
                <a16:creationId xmlns:a16="http://schemas.microsoft.com/office/drawing/2014/main" id="{DB723A35-9F4A-0D44-A4E1-C6962AC2E650}"/>
              </a:ext>
            </a:extLst>
          </p:cNvPr>
          <p:cNvSpPr>
            <a:spLocks noGrp="1"/>
          </p:cNvSpPr>
          <p:nvPr>
            <p:ph type="body" sz="quarter" idx="11" hasCustomPrompt="1"/>
          </p:nvPr>
        </p:nvSpPr>
        <p:spPr>
          <a:xfrm>
            <a:off x="516983" y="458846"/>
            <a:ext cx="11529228" cy="228229"/>
          </a:xfrm>
          <a:prstGeom prst="rect">
            <a:avLst/>
          </a:prstGeom>
        </p:spPr>
        <p:txBody>
          <a:bodyPr wrap="none" tIns="0" bIns="0" anchor="ctr" anchorCtr="0"/>
          <a:lstStyle>
            <a:lvl1pPr marL="0" indent="0">
              <a:buNone/>
              <a:defRPr sz="1333" b="1">
                <a:solidFill>
                  <a:schemeClr val="accent1"/>
                </a:solidFill>
                <a:latin typeface="Montserrat" pitchFamily="2" charset="77"/>
              </a:defRPr>
            </a:lvl1pPr>
            <a:lvl2pPr marL="609585" indent="0">
              <a:buNone/>
              <a:defRPr sz="1600">
                <a:latin typeface="Montserrat" pitchFamily="2" charset="77"/>
              </a:defRPr>
            </a:lvl2pPr>
            <a:lvl3pPr marL="1219170" indent="0">
              <a:buNone/>
              <a:defRPr sz="1600">
                <a:latin typeface="Montserrat" pitchFamily="2" charset="77"/>
              </a:defRPr>
            </a:lvl3pPr>
            <a:lvl4pPr marL="1828754" indent="0">
              <a:buNone/>
              <a:defRPr sz="1600">
                <a:latin typeface="Montserrat" pitchFamily="2" charset="77"/>
              </a:defRPr>
            </a:lvl4pPr>
            <a:lvl5pPr marL="2438339" indent="0">
              <a:buNone/>
              <a:defRPr sz="1600">
                <a:latin typeface="Montserrat" pitchFamily="2" charset="77"/>
              </a:defRPr>
            </a:lvl5pPr>
          </a:lstStyle>
          <a:p>
            <a:pPr lvl="0"/>
            <a:r>
              <a:rPr lang="it-IT" dirty="0"/>
              <a:t>Unità di misura</a:t>
            </a:r>
          </a:p>
        </p:txBody>
      </p:sp>
      <p:grpSp>
        <p:nvGrpSpPr>
          <p:cNvPr id="6" name="Gruppo 5">
            <a:extLst>
              <a:ext uri="{FF2B5EF4-FFF2-40B4-BE49-F238E27FC236}">
                <a16:creationId xmlns:a16="http://schemas.microsoft.com/office/drawing/2014/main" id="{8A0AC47C-709B-CC4A-B34E-CFE7476F1D46}"/>
              </a:ext>
            </a:extLst>
          </p:cNvPr>
          <p:cNvGrpSpPr/>
          <p:nvPr userDrawn="1"/>
        </p:nvGrpSpPr>
        <p:grpSpPr>
          <a:xfrm>
            <a:off x="229864" y="278745"/>
            <a:ext cx="234960" cy="234465"/>
            <a:chOff x="172398" y="209058"/>
            <a:chExt cx="176220" cy="175849"/>
          </a:xfrm>
        </p:grpSpPr>
        <p:sp>
          <p:nvSpPr>
            <p:cNvPr id="7" name="Figura a mano libera 6">
              <a:extLst>
                <a:ext uri="{FF2B5EF4-FFF2-40B4-BE49-F238E27FC236}">
                  <a16:creationId xmlns:a16="http://schemas.microsoft.com/office/drawing/2014/main" id="{0475406B-1BD3-4847-8EB4-B9B75BBD4F09}"/>
                </a:ext>
              </a:extLst>
            </p:cNvPr>
            <p:cNvSpPr/>
            <p:nvPr userDrawn="1"/>
          </p:nvSpPr>
          <p:spPr>
            <a:xfrm>
              <a:off x="172398" y="209058"/>
              <a:ext cx="176220" cy="175849"/>
            </a:xfrm>
            <a:custGeom>
              <a:avLst/>
              <a:gdLst>
                <a:gd name="connsiteX0" fmla="*/ 327356 w 378802"/>
                <a:gd name="connsiteY0" fmla="*/ 51319 h 378004"/>
                <a:gd name="connsiteX1" fmla="*/ 78997 w 378802"/>
                <a:gd name="connsiteY1" fmla="*/ 51319 h 378004"/>
                <a:gd name="connsiteX2" fmla="*/ 68241 w 378802"/>
                <a:gd name="connsiteY2" fmla="*/ 287362 h 378004"/>
                <a:gd name="connsiteX3" fmla="*/ 0 w 378802"/>
                <a:gd name="connsiteY3" fmla="*/ 355475 h 378004"/>
                <a:gd name="connsiteX4" fmla="*/ 22560 w 378802"/>
                <a:gd name="connsiteY4" fmla="*/ 378005 h 378004"/>
                <a:gd name="connsiteX5" fmla="*/ 120890 w 378802"/>
                <a:gd name="connsiteY5" fmla="*/ 279887 h 378004"/>
                <a:gd name="connsiteX6" fmla="*/ 98321 w 378802"/>
                <a:gd name="connsiteY6" fmla="*/ 257376 h 378004"/>
                <a:gd name="connsiteX7" fmla="*/ 90982 w 378802"/>
                <a:gd name="connsiteY7" fmla="*/ 264709 h 378004"/>
                <a:gd name="connsiteX8" fmla="*/ 101595 w 378802"/>
                <a:gd name="connsiteY8" fmla="*/ 73849 h 378004"/>
                <a:gd name="connsiteX9" fmla="*/ 304806 w 378802"/>
                <a:gd name="connsiteY9" fmla="*/ 73849 h 378004"/>
                <a:gd name="connsiteX10" fmla="*/ 304806 w 378802"/>
                <a:gd name="connsiteY10" fmla="*/ 276629 h 378004"/>
                <a:gd name="connsiteX11" fmla="*/ 302987 w 378802"/>
                <a:gd name="connsiteY11" fmla="*/ 278244 h 378004"/>
                <a:gd name="connsiteX12" fmla="*/ 325614 w 378802"/>
                <a:gd name="connsiteY12" fmla="*/ 300821 h 378004"/>
                <a:gd name="connsiteX13" fmla="*/ 327365 w 378802"/>
                <a:gd name="connsiteY13" fmla="*/ 299159 h 378004"/>
                <a:gd name="connsiteX14" fmla="*/ 327356 w 378802"/>
                <a:gd name="connsiteY14" fmla="*/ 51319 h 3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802" h="378004">
                  <a:moveTo>
                    <a:pt x="327356" y="51319"/>
                  </a:moveTo>
                  <a:cubicBezTo>
                    <a:pt x="258791" y="-17106"/>
                    <a:pt x="147600" y="-17106"/>
                    <a:pt x="78997" y="51319"/>
                  </a:cubicBezTo>
                  <a:cubicBezTo>
                    <a:pt x="14231" y="115974"/>
                    <a:pt x="10680" y="218518"/>
                    <a:pt x="68241" y="287362"/>
                  </a:cubicBezTo>
                  <a:lnTo>
                    <a:pt x="0" y="355475"/>
                  </a:lnTo>
                  <a:lnTo>
                    <a:pt x="22560" y="378005"/>
                  </a:lnTo>
                  <a:lnTo>
                    <a:pt x="120890" y="279887"/>
                  </a:lnTo>
                  <a:lnTo>
                    <a:pt x="98321" y="257376"/>
                  </a:lnTo>
                  <a:lnTo>
                    <a:pt x="90982" y="264709"/>
                  </a:lnTo>
                  <a:cubicBezTo>
                    <a:pt x="45786" y="208403"/>
                    <a:pt x="49298" y="126043"/>
                    <a:pt x="101595" y="73849"/>
                  </a:cubicBezTo>
                  <a:cubicBezTo>
                    <a:pt x="157710" y="17857"/>
                    <a:pt x="248672" y="17857"/>
                    <a:pt x="304806" y="73849"/>
                  </a:cubicBezTo>
                  <a:cubicBezTo>
                    <a:pt x="360910" y="129852"/>
                    <a:pt x="360910" y="220627"/>
                    <a:pt x="304806" y="276629"/>
                  </a:cubicBezTo>
                  <a:cubicBezTo>
                    <a:pt x="304215" y="277199"/>
                    <a:pt x="303578" y="277674"/>
                    <a:pt x="302987" y="278244"/>
                  </a:cubicBezTo>
                  <a:lnTo>
                    <a:pt x="325614" y="300821"/>
                  </a:lnTo>
                  <a:cubicBezTo>
                    <a:pt x="326194" y="300251"/>
                    <a:pt x="326804" y="299729"/>
                    <a:pt x="327365" y="299159"/>
                  </a:cubicBezTo>
                  <a:cubicBezTo>
                    <a:pt x="395949" y="230714"/>
                    <a:pt x="395949" y="119755"/>
                    <a:pt x="327356" y="51319"/>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sp>
          <p:nvSpPr>
            <p:cNvPr id="8" name="Figura a mano libera 7">
              <a:extLst>
                <a:ext uri="{FF2B5EF4-FFF2-40B4-BE49-F238E27FC236}">
                  <a16:creationId xmlns:a16="http://schemas.microsoft.com/office/drawing/2014/main" id="{463FB154-2F1A-9047-9EED-0E6375701DB7}"/>
                </a:ext>
              </a:extLst>
            </p:cNvPr>
            <p:cNvSpPr/>
            <p:nvPr userDrawn="1"/>
          </p:nvSpPr>
          <p:spPr>
            <a:xfrm>
              <a:off x="200082" y="223877"/>
              <a:ext cx="114112" cy="133385"/>
            </a:xfrm>
            <a:custGeom>
              <a:avLst/>
              <a:gdLst>
                <a:gd name="connsiteX0" fmla="*/ 220918 w 245295"/>
                <a:gd name="connsiteY0" fmla="*/ 223859 h 286722"/>
                <a:gd name="connsiteX1" fmla="*/ 64664 w 245295"/>
                <a:gd name="connsiteY1" fmla="*/ 222235 h 286722"/>
                <a:gd name="connsiteX2" fmla="*/ 64664 w 245295"/>
                <a:gd name="connsiteY2" fmla="*/ 64524 h 286722"/>
                <a:gd name="connsiteX3" fmla="*/ 222707 w 245295"/>
                <a:gd name="connsiteY3" fmla="*/ 64524 h 286722"/>
                <a:gd name="connsiteX4" fmla="*/ 245296 w 245295"/>
                <a:gd name="connsiteY4" fmla="*/ 41994 h 286722"/>
                <a:gd name="connsiteX5" fmla="*/ 42085 w 245295"/>
                <a:gd name="connsiteY5" fmla="*/ 41994 h 286722"/>
                <a:gd name="connsiteX6" fmla="*/ 42085 w 245295"/>
                <a:gd name="connsiteY6" fmla="*/ 244774 h 286722"/>
                <a:gd name="connsiteX7" fmla="*/ 243497 w 245295"/>
                <a:gd name="connsiteY7" fmla="*/ 246398 h 286722"/>
                <a:gd name="connsiteX8" fmla="*/ 220918 w 245295"/>
                <a:gd name="connsiteY8" fmla="*/ 223859 h 2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95" h="286722">
                  <a:moveTo>
                    <a:pt x="220918" y="223859"/>
                  </a:moveTo>
                  <a:cubicBezTo>
                    <a:pt x="177150" y="265699"/>
                    <a:pt x="107728" y="265205"/>
                    <a:pt x="64664" y="222235"/>
                  </a:cubicBezTo>
                  <a:cubicBezTo>
                    <a:pt x="21020" y="178675"/>
                    <a:pt x="21020" y="108074"/>
                    <a:pt x="64664" y="64524"/>
                  </a:cubicBezTo>
                  <a:cubicBezTo>
                    <a:pt x="108309" y="20975"/>
                    <a:pt x="179073" y="20975"/>
                    <a:pt x="222707" y="64524"/>
                  </a:cubicBezTo>
                  <a:lnTo>
                    <a:pt x="245296" y="41994"/>
                  </a:lnTo>
                  <a:cubicBezTo>
                    <a:pt x="189172" y="-13998"/>
                    <a:pt x="98200" y="-13998"/>
                    <a:pt x="42085" y="41994"/>
                  </a:cubicBezTo>
                  <a:cubicBezTo>
                    <a:pt x="-14028" y="97997"/>
                    <a:pt x="-14028" y="188772"/>
                    <a:pt x="42085" y="244774"/>
                  </a:cubicBezTo>
                  <a:cubicBezTo>
                    <a:pt x="97609" y="300197"/>
                    <a:pt x="187249" y="300662"/>
                    <a:pt x="243497" y="246398"/>
                  </a:cubicBezTo>
                  <a:lnTo>
                    <a:pt x="220918" y="223859"/>
                  </a:lnTo>
                  <a:close/>
                </a:path>
              </a:pathLst>
            </a:custGeom>
            <a:solidFill>
              <a:srgbClr val="91B9D0"/>
            </a:solidFill>
            <a:ln w="9507" cap="flat">
              <a:noFill/>
              <a:prstDash val="solid"/>
              <a:miter/>
            </a:ln>
          </p:spPr>
          <p:txBody>
            <a:bodyPr rtlCol="0" anchor="ctr"/>
            <a:lstStyle/>
            <a:p>
              <a:endParaRPr lang="it-IT" sz="2400" b="0" i="0" dirty="0">
                <a:latin typeface="Montserrat" pitchFamily="2" charset="77"/>
              </a:endParaRPr>
            </a:p>
          </p:txBody>
        </p:sp>
        <p:sp>
          <p:nvSpPr>
            <p:cNvPr id="9" name="Figura a mano libera 8">
              <a:extLst>
                <a:ext uri="{FF2B5EF4-FFF2-40B4-BE49-F238E27FC236}">
                  <a16:creationId xmlns:a16="http://schemas.microsoft.com/office/drawing/2014/main" id="{17EDD59F-01C3-C94C-A605-6C4B4C5C835F}"/>
                </a:ext>
              </a:extLst>
            </p:cNvPr>
            <p:cNvSpPr/>
            <p:nvPr userDrawn="1"/>
          </p:nvSpPr>
          <p:spPr>
            <a:xfrm>
              <a:off x="292350" y="253881"/>
              <a:ext cx="26560" cy="74132"/>
            </a:xfrm>
            <a:custGeom>
              <a:avLst/>
              <a:gdLst>
                <a:gd name="connsiteX0" fmla="*/ 24359 w 57093"/>
                <a:gd name="connsiteY0" fmla="*/ 28 h 159353"/>
                <a:gd name="connsiteX1" fmla="*/ 24321 w 57093"/>
                <a:gd name="connsiteY1" fmla="*/ 0 h 159353"/>
                <a:gd name="connsiteX2" fmla="*/ 1733 w 57093"/>
                <a:gd name="connsiteY2" fmla="*/ 22530 h 159353"/>
                <a:gd name="connsiteX3" fmla="*/ 1799 w 57093"/>
                <a:gd name="connsiteY3" fmla="*/ 22559 h 159353"/>
                <a:gd name="connsiteX4" fmla="*/ 1799 w 57093"/>
                <a:gd name="connsiteY4" fmla="*/ 135209 h 159353"/>
                <a:gd name="connsiteX5" fmla="*/ 0 w 57093"/>
                <a:gd name="connsiteY5" fmla="*/ 136823 h 159353"/>
                <a:gd name="connsiteX6" fmla="*/ 22579 w 57093"/>
                <a:gd name="connsiteY6" fmla="*/ 159353 h 159353"/>
                <a:gd name="connsiteX7" fmla="*/ 24368 w 57093"/>
                <a:gd name="connsiteY7" fmla="*/ 157739 h 159353"/>
                <a:gd name="connsiteX8" fmla="*/ 24359 w 57093"/>
                <a:gd name="connsiteY8" fmla="*/ 28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93" h="159353">
                  <a:moveTo>
                    <a:pt x="24359" y="28"/>
                  </a:moveTo>
                  <a:cubicBezTo>
                    <a:pt x="24359" y="28"/>
                    <a:pt x="24340" y="9"/>
                    <a:pt x="24321" y="0"/>
                  </a:cubicBezTo>
                  <a:lnTo>
                    <a:pt x="1733" y="22530"/>
                  </a:lnTo>
                  <a:cubicBezTo>
                    <a:pt x="1752" y="22530"/>
                    <a:pt x="1771" y="22539"/>
                    <a:pt x="1799" y="22559"/>
                  </a:cubicBezTo>
                  <a:cubicBezTo>
                    <a:pt x="32935" y="53656"/>
                    <a:pt x="32935" y="104111"/>
                    <a:pt x="1799" y="135209"/>
                  </a:cubicBezTo>
                  <a:cubicBezTo>
                    <a:pt x="1209" y="135788"/>
                    <a:pt x="590" y="136272"/>
                    <a:pt x="0" y="136823"/>
                  </a:cubicBezTo>
                  <a:lnTo>
                    <a:pt x="22579" y="159353"/>
                  </a:lnTo>
                  <a:cubicBezTo>
                    <a:pt x="23160" y="158783"/>
                    <a:pt x="23788" y="158308"/>
                    <a:pt x="24368" y="157739"/>
                  </a:cubicBezTo>
                  <a:cubicBezTo>
                    <a:pt x="68003" y="114179"/>
                    <a:pt x="68003" y="43588"/>
                    <a:pt x="24359" y="28"/>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grpSp>
      <p:sp>
        <p:nvSpPr>
          <p:cNvPr id="10" name="Segnaposto testo 3">
            <a:extLst>
              <a:ext uri="{FF2B5EF4-FFF2-40B4-BE49-F238E27FC236}">
                <a16:creationId xmlns:a16="http://schemas.microsoft.com/office/drawing/2014/main" id="{3528C524-EC5B-724E-8462-3236CC663A91}"/>
              </a:ext>
            </a:extLst>
          </p:cNvPr>
          <p:cNvSpPr>
            <a:spLocks noGrp="1"/>
          </p:cNvSpPr>
          <p:nvPr>
            <p:ph type="body" sz="quarter" idx="12" hasCustomPrompt="1"/>
          </p:nvPr>
        </p:nvSpPr>
        <p:spPr>
          <a:xfrm>
            <a:off x="3596129" y="6221429"/>
            <a:ext cx="8450103" cy="297454"/>
          </a:xfrm>
          <a:prstGeom prst="rect">
            <a:avLst/>
          </a:prstGeom>
        </p:spPr>
        <p:txBody>
          <a:bodyPr wrap="square" anchor="ctr" anchorCtr="0">
            <a:spAutoFit/>
          </a:bodyPr>
          <a:lstStyle>
            <a:lvl1pPr marL="0" indent="0" algn="r">
              <a:buNone/>
              <a:defRPr sz="1333">
                <a:solidFill>
                  <a:schemeClr val="accent1"/>
                </a:solidFill>
                <a:latin typeface="Montserrat" pitchFamily="2" charset="77"/>
              </a:defRPr>
            </a:lvl1pPr>
            <a:lvl2pPr marL="609585" indent="0">
              <a:buNone/>
              <a:defRPr sz="1600">
                <a:latin typeface="Montserrat" pitchFamily="2" charset="77"/>
              </a:defRPr>
            </a:lvl2pPr>
            <a:lvl3pPr marL="1219170" indent="0">
              <a:buNone/>
              <a:defRPr sz="1600">
                <a:latin typeface="Montserrat" pitchFamily="2" charset="77"/>
              </a:defRPr>
            </a:lvl3pPr>
            <a:lvl4pPr marL="1828754" indent="0">
              <a:buNone/>
              <a:defRPr sz="1600">
                <a:latin typeface="Montserrat" pitchFamily="2" charset="77"/>
              </a:defRPr>
            </a:lvl4pPr>
            <a:lvl5pPr marL="2438339" indent="0">
              <a:buNone/>
              <a:defRPr sz="1600">
                <a:latin typeface="Montserrat" pitchFamily="2" charset="77"/>
              </a:defRPr>
            </a:lvl5pPr>
          </a:lstStyle>
          <a:p>
            <a:pPr lvl="0"/>
            <a:r>
              <a:rPr lang="it-IT" dirty="0"/>
              <a:t>Fonte</a:t>
            </a:r>
          </a:p>
        </p:txBody>
      </p:sp>
      <p:sp>
        <p:nvSpPr>
          <p:cNvPr id="11" name="CasellaDiTesto 10">
            <a:extLst>
              <a:ext uri="{FF2B5EF4-FFF2-40B4-BE49-F238E27FC236}">
                <a16:creationId xmlns:a16="http://schemas.microsoft.com/office/drawing/2014/main" id="{EE3B08DE-D4B3-394D-9032-143071F6624F}"/>
              </a:ext>
            </a:extLst>
          </p:cNvPr>
          <p:cNvSpPr txBox="1"/>
          <p:nvPr userDrawn="1"/>
        </p:nvSpPr>
        <p:spPr>
          <a:xfrm>
            <a:off x="10032539" y="6432220"/>
            <a:ext cx="2013692" cy="307777"/>
          </a:xfrm>
          <a:prstGeom prst="rect">
            <a:avLst/>
          </a:prstGeom>
          <a:noFill/>
        </p:spPr>
        <p:txBody>
          <a:bodyPr wrap="none" rtlCol="0">
            <a:spAutoFit/>
          </a:bodyPr>
          <a:lstStyle/>
          <a:p>
            <a:pPr algn="r"/>
            <a:r>
              <a:rPr lang="it-IT" sz="1400" dirty="0">
                <a:solidFill>
                  <a:schemeClr val="accent1"/>
                </a:solidFill>
                <a:latin typeface="Montserrat" pitchFamily="2" charset="77"/>
              </a:rPr>
              <a:t>www.osservatori.net</a:t>
            </a:r>
          </a:p>
        </p:txBody>
      </p:sp>
      <p:pic>
        <p:nvPicPr>
          <p:cNvPr id="2" name="Elemento grafico 1">
            <a:extLst>
              <a:ext uri="{FF2B5EF4-FFF2-40B4-BE49-F238E27FC236}">
                <a16:creationId xmlns:a16="http://schemas.microsoft.com/office/drawing/2014/main" id="{D48E0BD3-55B3-1EB9-2529-2B24A38E54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62117"/>
            <a:ext cx="3020037" cy="595883"/>
          </a:xfrm>
          <a:prstGeom prst="rect">
            <a:avLst/>
          </a:prstGeom>
        </p:spPr>
      </p:pic>
    </p:spTree>
    <p:extLst>
      <p:ext uri="{BB962C8B-B14F-4D97-AF65-F5344CB8AC3E}">
        <p14:creationId xmlns:p14="http://schemas.microsoft.com/office/powerpoint/2010/main" val="1139493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ebinar">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16986" y="17502"/>
            <a:ext cx="8396493" cy="739276"/>
          </a:xfrm>
          <a:prstGeom prst="rect">
            <a:avLst/>
          </a:prstGeom>
        </p:spPr>
        <p:txBody>
          <a:bodyPr anchor="ctr">
            <a:noAutofit/>
          </a:bodyPr>
          <a:lstStyle>
            <a:lvl1pPr algn="l">
              <a:defRPr sz="1867" b="1">
                <a:solidFill>
                  <a:schemeClr val="accent1"/>
                </a:solidFill>
                <a:latin typeface="Montserrat" pitchFamily="2" charset="77"/>
                <a:cs typeface="Montserrat" pitchFamily="2" charset="77"/>
              </a:defRPr>
            </a:lvl1pPr>
          </a:lstStyle>
          <a:p>
            <a:r>
              <a:rPr lang="it-IT" dirty="0"/>
              <a:t>Fare clic per modificare stile</a:t>
            </a:r>
          </a:p>
        </p:txBody>
      </p:sp>
      <p:sp>
        <p:nvSpPr>
          <p:cNvPr id="12" name="Segnaposto numero diapositiva 3">
            <a:extLst>
              <a:ext uri="{FF2B5EF4-FFF2-40B4-BE49-F238E27FC236}">
                <a16:creationId xmlns:a16="http://schemas.microsoft.com/office/drawing/2014/main" id="{57A05E21-75E2-6442-9ED3-70B99937335F}"/>
              </a:ext>
            </a:extLst>
          </p:cNvPr>
          <p:cNvSpPr>
            <a:spLocks noGrp="1"/>
          </p:cNvSpPr>
          <p:nvPr>
            <p:ph type="sldNum" sz="quarter" idx="4"/>
          </p:nvPr>
        </p:nvSpPr>
        <p:spPr>
          <a:xfrm>
            <a:off x="9303031" y="6343845"/>
            <a:ext cx="2743200" cy="366183"/>
          </a:xfrm>
          <a:prstGeom prst="rect">
            <a:avLst/>
          </a:prstGeom>
        </p:spPr>
        <p:txBody>
          <a:bodyPr vert="horz" lIns="91440" tIns="45720" rIns="91440" bIns="45720" rtlCol="0" anchor="ctr"/>
          <a:lstStyle>
            <a:lvl1pPr algn="r">
              <a:defRPr sz="1467">
                <a:solidFill>
                  <a:schemeClr val="accent1"/>
                </a:solidFill>
                <a:latin typeface="Montserrat" pitchFamily="2" charset="77"/>
              </a:defRPr>
            </a:lvl1pPr>
          </a:lstStyle>
          <a:p>
            <a:fld id="{DC8ACEEC-BB50-3E4F-B1C7-4DEF5308D5A3}" type="slidenum">
              <a:rPr lang="it-IT" smtClean="0"/>
              <a:pPr/>
              <a:t>‹N›</a:t>
            </a:fld>
            <a:endParaRPr lang="it-IT" dirty="0"/>
          </a:p>
        </p:txBody>
      </p:sp>
      <p:grpSp>
        <p:nvGrpSpPr>
          <p:cNvPr id="14" name="Gruppo 13">
            <a:extLst>
              <a:ext uri="{FF2B5EF4-FFF2-40B4-BE49-F238E27FC236}">
                <a16:creationId xmlns:a16="http://schemas.microsoft.com/office/drawing/2014/main" id="{480C583B-BD88-4647-92B5-4B15D2873247}"/>
              </a:ext>
            </a:extLst>
          </p:cNvPr>
          <p:cNvGrpSpPr/>
          <p:nvPr userDrawn="1"/>
        </p:nvGrpSpPr>
        <p:grpSpPr>
          <a:xfrm>
            <a:off x="229864" y="278745"/>
            <a:ext cx="234960" cy="234465"/>
            <a:chOff x="172398" y="209058"/>
            <a:chExt cx="176220" cy="175849"/>
          </a:xfrm>
        </p:grpSpPr>
        <p:sp>
          <p:nvSpPr>
            <p:cNvPr id="15" name="Figura a mano libera 14">
              <a:extLst>
                <a:ext uri="{FF2B5EF4-FFF2-40B4-BE49-F238E27FC236}">
                  <a16:creationId xmlns:a16="http://schemas.microsoft.com/office/drawing/2014/main" id="{D430927E-255D-F240-AEF9-C276B8D11C8B}"/>
                </a:ext>
              </a:extLst>
            </p:cNvPr>
            <p:cNvSpPr/>
            <p:nvPr userDrawn="1"/>
          </p:nvSpPr>
          <p:spPr>
            <a:xfrm>
              <a:off x="172398" y="209058"/>
              <a:ext cx="176220" cy="175849"/>
            </a:xfrm>
            <a:custGeom>
              <a:avLst/>
              <a:gdLst>
                <a:gd name="connsiteX0" fmla="*/ 327356 w 378802"/>
                <a:gd name="connsiteY0" fmla="*/ 51319 h 378004"/>
                <a:gd name="connsiteX1" fmla="*/ 78997 w 378802"/>
                <a:gd name="connsiteY1" fmla="*/ 51319 h 378004"/>
                <a:gd name="connsiteX2" fmla="*/ 68241 w 378802"/>
                <a:gd name="connsiteY2" fmla="*/ 287362 h 378004"/>
                <a:gd name="connsiteX3" fmla="*/ 0 w 378802"/>
                <a:gd name="connsiteY3" fmla="*/ 355475 h 378004"/>
                <a:gd name="connsiteX4" fmla="*/ 22560 w 378802"/>
                <a:gd name="connsiteY4" fmla="*/ 378005 h 378004"/>
                <a:gd name="connsiteX5" fmla="*/ 120890 w 378802"/>
                <a:gd name="connsiteY5" fmla="*/ 279887 h 378004"/>
                <a:gd name="connsiteX6" fmla="*/ 98321 w 378802"/>
                <a:gd name="connsiteY6" fmla="*/ 257376 h 378004"/>
                <a:gd name="connsiteX7" fmla="*/ 90982 w 378802"/>
                <a:gd name="connsiteY7" fmla="*/ 264709 h 378004"/>
                <a:gd name="connsiteX8" fmla="*/ 101595 w 378802"/>
                <a:gd name="connsiteY8" fmla="*/ 73849 h 378004"/>
                <a:gd name="connsiteX9" fmla="*/ 304806 w 378802"/>
                <a:gd name="connsiteY9" fmla="*/ 73849 h 378004"/>
                <a:gd name="connsiteX10" fmla="*/ 304806 w 378802"/>
                <a:gd name="connsiteY10" fmla="*/ 276629 h 378004"/>
                <a:gd name="connsiteX11" fmla="*/ 302987 w 378802"/>
                <a:gd name="connsiteY11" fmla="*/ 278244 h 378004"/>
                <a:gd name="connsiteX12" fmla="*/ 325614 w 378802"/>
                <a:gd name="connsiteY12" fmla="*/ 300821 h 378004"/>
                <a:gd name="connsiteX13" fmla="*/ 327365 w 378802"/>
                <a:gd name="connsiteY13" fmla="*/ 299159 h 378004"/>
                <a:gd name="connsiteX14" fmla="*/ 327356 w 378802"/>
                <a:gd name="connsiteY14" fmla="*/ 51319 h 3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802" h="378004">
                  <a:moveTo>
                    <a:pt x="327356" y="51319"/>
                  </a:moveTo>
                  <a:cubicBezTo>
                    <a:pt x="258791" y="-17106"/>
                    <a:pt x="147600" y="-17106"/>
                    <a:pt x="78997" y="51319"/>
                  </a:cubicBezTo>
                  <a:cubicBezTo>
                    <a:pt x="14231" y="115974"/>
                    <a:pt x="10680" y="218518"/>
                    <a:pt x="68241" y="287362"/>
                  </a:cubicBezTo>
                  <a:lnTo>
                    <a:pt x="0" y="355475"/>
                  </a:lnTo>
                  <a:lnTo>
                    <a:pt x="22560" y="378005"/>
                  </a:lnTo>
                  <a:lnTo>
                    <a:pt x="120890" y="279887"/>
                  </a:lnTo>
                  <a:lnTo>
                    <a:pt x="98321" y="257376"/>
                  </a:lnTo>
                  <a:lnTo>
                    <a:pt x="90982" y="264709"/>
                  </a:lnTo>
                  <a:cubicBezTo>
                    <a:pt x="45786" y="208403"/>
                    <a:pt x="49298" y="126043"/>
                    <a:pt x="101595" y="73849"/>
                  </a:cubicBezTo>
                  <a:cubicBezTo>
                    <a:pt x="157710" y="17857"/>
                    <a:pt x="248672" y="17857"/>
                    <a:pt x="304806" y="73849"/>
                  </a:cubicBezTo>
                  <a:cubicBezTo>
                    <a:pt x="360910" y="129852"/>
                    <a:pt x="360910" y="220627"/>
                    <a:pt x="304806" y="276629"/>
                  </a:cubicBezTo>
                  <a:cubicBezTo>
                    <a:pt x="304215" y="277199"/>
                    <a:pt x="303578" y="277674"/>
                    <a:pt x="302987" y="278244"/>
                  </a:cubicBezTo>
                  <a:lnTo>
                    <a:pt x="325614" y="300821"/>
                  </a:lnTo>
                  <a:cubicBezTo>
                    <a:pt x="326194" y="300251"/>
                    <a:pt x="326804" y="299729"/>
                    <a:pt x="327365" y="299159"/>
                  </a:cubicBezTo>
                  <a:cubicBezTo>
                    <a:pt x="395949" y="230714"/>
                    <a:pt x="395949" y="119755"/>
                    <a:pt x="327356" y="51319"/>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sp>
          <p:nvSpPr>
            <p:cNvPr id="16" name="Figura a mano libera 15">
              <a:extLst>
                <a:ext uri="{FF2B5EF4-FFF2-40B4-BE49-F238E27FC236}">
                  <a16:creationId xmlns:a16="http://schemas.microsoft.com/office/drawing/2014/main" id="{6A4C23DD-6BDB-DF4B-9309-2548CB535AB4}"/>
                </a:ext>
              </a:extLst>
            </p:cNvPr>
            <p:cNvSpPr/>
            <p:nvPr userDrawn="1"/>
          </p:nvSpPr>
          <p:spPr>
            <a:xfrm>
              <a:off x="200082" y="223877"/>
              <a:ext cx="114112" cy="133385"/>
            </a:xfrm>
            <a:custGeom>
              <a:avLst/>
              <a:gdLst>
                <a:gd name="connsiteX0" fmla="*/ 220918 w 245295"/>
                <a:gd name="connsiteY0" fmla="*/ 223859 h 286722"/>
                <a:gd name="connsiteX1" fmla="*/ 64664 w 245295"/>
                <a:gd name="connsiteY1" fmla="*/ 222235 h 286722"/>
                <a:gd name="connsiteX2" fmla="*/ 64664 w 245295"/>
                <a:gd name="connsiteY2" fmla="*/ 64524 h 286722"/>
                <a:gd name="connsiteX3" fmla="*/ 222707 w 245295"/>
                <a:gd name="connsiteY3" fmla="*/ 64524 h 286722"/>
                <a:gd name="connsiteX4" fmla="*/ 245296 w 245295"/>
                <a:gd name="connsiteY4" fmla="*/ 41994 h 286722"/>
                <a:gd name="connsiteX5" fmla="*/ 42085 w 245295"/>
                <a:gd name="connsiteY5" fmla="*/ 41994 h 286722"/>
                <a:gd name="connsiteX6" fmla="*/ 42085 w 245295"/>
                <a:gd name="connsiteY6" fmla="*/ 244774 h 286722"/>
                <a:gd name="connsiteX7" fmla="*/ 243497 w 245295"/>
                <a:gd name="connsiteY7" fmla="*/ 246398 h 286722"/>
                <a:gd name="connsiteX8" fmla="*/ 220918 w 245295"/>
                <a:gd name="connsiteY8" fmla="*/ 223859 h 2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95" h="286722">
                  <a:moveTo>
                    <a:pt x="220918" y="223859"/>
                  </a:moveTo>
                  <a:cubicBezTo>
                    <a:pt x="177150" y="265699"/>
                    <a:pt x="107728" y="265205"/>
                    <a:pt x="64664" y="222235"/>
                  </a:cubicBezTo>
                  <a:cubicBezTo>
                    <a:pt x="21020" y="178675"/>
                    <a:pt x="21020" y="108074"/>
                    <a:pt x="64664" y="64524"/>
                  </a:cubicBezTo>
                  <a:cubicBezTo>
                    <a:pt x="108309" y="20975"/>
                    <a:pt x="179073" y="20975"/>
                    <a:pt x="222707" y="64524"/>
                  </a:cubicBezTo>
                  <a:lnTo>
                    <a:pt x="245296" y="41994"/>
                  </a:lnTo>
                  <a:cubicBezTo>
                    <a:pt x="189172" y="-13998"/>
                    <a:pt x="98200" y="-13998"/>
                    <a:pt x="42085" y="41994"/>
                  </a:cubicBezTo>
                  <a:cubicBezTo>
                    <a:pt x="-14028" y="97997"/>
                    <a:pt x="-14028" y="188772"/>
                    <a:pt x="42085" y="244774"/>
                  </a:cubicBezTo>
                  <a:cubicBezTo>
                    <a:pt x="97609" y="300197"/>
                    <a:pt x="187249" y="300662"/>
                    <a:pt x="243497" y="246398"/>
                  </a:cubicBezTo>
                  <a:lnTo>
                    <a:pt x="220918" y="223859"/>
                  </a:lnTo>
                  <a:close/>
                </a:path>
              </a:pathLst>
            </a:custGeom>
            <a:solidFill>
              <a:srgbClr val="91B9D0"/>
            </a:solidFill>
            <a:ln w="9507" cap="flat">
              <a:noFill/>
              <a:prstDash val="solid"/>
              <a:miter/>
            </a:ln>
          </p:spPr>
          <p:txBody>
            <a:bodyPr rtlCol="0" anchor="ctr"/>
            <a:lstStyle/>
            <a:p>
              <a:endParaRPr lang="it-IT" sz="2400" b="0" i="0" dirty="0">
                <a:latin typeface="Montserrat" pitchFamily="2" charset="77"/>
              </a:endParaRPr>
            </a:p>
          </p:txBody>
        </p:sp>
        <p:sp>
          <p:nvSpPr>
            <p:cNvPr id="17" name="Figura a mano libera 16">
              <a:extLst>
                <a:ext uri="{FF2B5EF4-FFF2-40B4-BE49-F238E27FC236}">
                  <a16:creationId xmlns:a16="http://schemas.microsoft.com/office/drawing/2014/main" id="{4B2350AD-8195-194B-BACA-50EE13C601E5}"/>
                </a:ext>
              </a:extLst>
            </p:cNvPr>
            <p:cNvSpPr/>
            <p:nvPr userDrawn="1"/>
          </p:nvSpPr>
          <p:spPr>
            <a:xfrm>
              <a:off x="292350" y="253881"/>
              <a:ext cx="26560" cy="74132"/>
            </a:xfrm>
            <a:custGeom>
              <a:avLst/>
              <a:gdLst>
                <a:gd name="connsiteX0" fmla="*/ 24359 w 57093"/>
                <a:gd name="connsiteY0" fmla="*/ 28 h 159353"/>
                <a:gd name="connsiteX1" fmla="*/ 24321 w 57093"/>
                <a:gd name="connsiteY1" fmla="*/ 0 h 159353"/>
                <a:gd name="connsiteX2" fmla="*/ 1733 w 57093"/>
                <a:gd name="connsiteY2" fmla="*/ 22530 h 159353"/>
                <a:gd name="connsiteX3" fmla="*/ 1799 w 57093"/>
                <a:gd name="connsiteY3" fmla="*/ 22559 h 159353"/>
                <a:gd name="connsiteX4" fmla="*/ 1799 w 57093"/>
                <a:gd name="connsiteY4" fmla="*/ 135209 h 159353"/>
                <a:gd name="connsiteX5" fmla="*/ 0 w 57093"/>
                <a:gd name="connsiteY5" fmla="*/ 136823 h 159353"/>
                <a:gd name="connsiteX6" fmla="*/ 22579 w 57093"/>
                <a:gd name="connsiteY6" fmla="*/ 159353 h 159353"/>
                <a:gd name="connsiteX7" fmla="*/ 24368 w 57093"/>
                <a:gd name="connsiteY7" fmla="*/ 157739 h 159353"/>
                <a:gd name="connsiteX8" fmla="*/ 24359 w 57093"/>
                <a:gd name="connsiteY8" fmla="*/ 28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93" h="159353">
                  <a:moveTo>
                    <a:pt x="24359" y="28"/>
                  </a:moveTo>
                  <a:cubicBezTo>
                    <a:pt x="24359" y="28"/>
                    <a:pt x="24340" y="9"/>
                    <a:pt x="24321" y="0"/>
                  </a:cubicBezTo>
                  <a:lnTo>
                    <a:pt x="1733" y="22530"/>
                  </a:lnTo>
                  <a:cubicBezTo>
                    <a:pt x="1752" y="22530"/>
                    <a:pt x="1771" y="22539"/>
                    <a:pt x="1799" y="22559"/>
                  </a:cubicBezTo>
                  <a:cubicBezTo>
                    <a:pt x="32935" y="53656"/>
                    <a:pt x="32935" y="104111"/>
                    <a:pt x="1799" y="135209"/>
                  </a:cubicBezTo>
                  <a:cubicBezTo>
                    <a:pt x="1209" y="135788"/>
                    <a:pt x="590" y="136272"/>
                    <a:pt x="0" y="136823"/>
                  </a:cubicBezTo>
                  <a:lnTo>
                    <a:pt x="22579" y="159353"/>
                  </a:lnTo>
                  <a:cubicBezTo>
                    <a:pt x="23160" y="158783"/>
                    <a:pt x="23788" y="158308"/>
                    <a:pt x="24368" y="157739"/>
                  </a:cubicBezTo>
                  <a:cubicBezTo>
                    <a:pt x="68003" y="114179"/>
                    <a:pt x="68003" y="43588"/>
                    <a:pt x="24359" y="28"/>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grpSp>
      <p:sp>
        <p:nvSpPr>
          <p:cNvPr id="19" name="Elemento grafico 6">
            <a:extLst>
              <a:ext uri="{FF2B5EF4-FFF2-40B4-BE49-F238E27FC236}">
                <a16:creationId xmlns:a16="http://schemas.microsoft.com/office/drawing/2014/main" id="{3DBFE9EE-5DD9-7F43-82FB-C1B82FB34C7E}"/>
              </a:ext>
            </a:extLst>
          </p:cNvPr>
          <p:cNvSpPr/>
          <p:nvPr userDrawn="1"/>
        </p:nvSpPr>
        <p:spPr>
          <a:xfrm>
            <a:off x="10909901" y="432306"/>
            <a:ext cx="154744" cy="160095"/>
          </a:xfrm>
          <a:custGeom>
            <a:avLst/>
            <a:gdLst>
              <a:gd name="connsiteX0" fmla="*/ 31666 w 167120"/>
              <a:gd name="connsiteY0" fmla="*/ 21542 h 172899"/>
              <a:gd name="connsiteX1" fmla="*/ 9697 w 167120"/>
              <a:gd name="connsiteY1" fmla="*/ 21542 h 172899"/>
              <a:gd name="connsiteX2" fmla="*/ 9697 w 167120"/>
              <a:gd name="connsiteY2" fmla="*/ 43447 h 172899"/>
              <a:gd name="connsiteX3" fmla="*/ 157389 w 167120"/>
              <a:gd name="connsiteY3" fmla="*/ 43447 h 172899"/>
              <a:gd name="connsiteX4" fmla="*/ 157389 w 167120"/>
              <a:gd name="connsiteY4" fmla="*/ 21542 h 172899"/>
              <a:gd name="connsiteX5" fmla="*/ 135429 w 167120"/>
              <a:gd name="connsiteY5" fmla="*/ 21542 h 172899"/>
              <a:gd name="connsiteX6" fmla="*/ 135429 w 167120"/>
              <a:gd name="connsiteY6" fmla="*/ 28363 h 172899"/>
              <a:gd name="connsiteX7" fmla="*/ 130571 w 167120"/>
              <a:gd name="connsiteY7" fmla="*/ 33204 h 172899"/>
              <a:gd name="connsiteX8" fmla="*/ 125749 w 167120"/>
              <a:gd name="connsiteY8" fmla="*/ 28977 h 172899"/>
              <a:gd name="connsiteX9" fmla="*/ 125706 w 167120"/>
              <a:gd name="connsiteY9" fmla="*/ 28371 h 172899"/>
              <a:gd name="connsiteX10" fmla="*/ 125706 w 167120"/>
              <a:gd name="connsiteY10" fmla="*/ 21551 h 172899"/>
              <a:gd name="connsiteX11" fmla="*/ 88387 w 167120"/>
              <a:gd name="connsiteY11" fmla="*/ 21551 h 172899"/>
              <a:gd name="connsiteX12" fmla="*/ 88387 w 167120"/>
              <a:gd name="connsiteY12" fmla="*/ 28371 h 172899"/>
              <a:gd name="connsiteX13" fmla="*/ 83530 w 167120"/>
              <a:gd name="connsiteY13" fmla="*/ 33212 h 172899"/>
              <a:gd name="connsiteX14" fmla="*/ 78716 w 167120"/>
              <a:gd name="connsiteY14" fmla="*/ 28985 h 172899"/>
              <a:gd name="connsiteX15" fmla="*/ 78682 w 167120"/>
              <a:gd name="connsiteY15" fmla="*/ 28380 h 172899"/>
              <a:gd name="connsiteX16" fmla="*/ 78682 w 167120"/>
              <a:gd name="connsiteY16" fmla="*/ 21560 h 172899"/>
              <a:gd name="connsiteX17" fmla="*/ 41363 w 167120"/>
              <a:gd name="connsiteY17" fmla="*/ 21560 h 172899"/>
              <a:gd name="connsiteX18" fmla="*/ 41363 w 167120"/>
              <a:gd name="connsiteY18" fmla="*/ 28380 h 172899"/>
              <a:gd name="connsiteX19" fmla="*/ 36515 w 167120"/>
              <a:gd name="connsiteY19" fmla="*/ 33221 h 172899"/>
              <a:gd name="connsiteX20" fmla="*/ 31701 w 167120"/>
              <a:gd name="connsiteY20" fmla="*/ 28994 h 172899"/>
              <a:gd name="connsiteX21" fmla="*/ 31649 w 167120"/>
              <a:gd name="connsiteY21" fmla="*/ 28389 h 172899"/>
              <a:gd name="connsiteX22" fmla="*/ 31649 w 167120"/>
              <a:gd name="connsiteY22" fmla="*/ 21542 h 172899"/>
              <a:gd name="connsiteX23" fmla="*/ 132628 w 167120"/>
              <a:gd name="connsiteY23" fmla="*/ 76210 h 172899"/>
              <a:gd name="connsiteX24" fmla="*/ 137486 w 167120"/>
              <a:gd name="connsiteY24" fmla="*/ 81051 h 172899"/>
              <a:gd name="connsiteX25" fmla="*/ 133251 w 167120"/>
              <a:gd name="connsiteY25" fmla="*/ 85840 h 172899"/>
              <a:gd name="connsiteX26" fmla="*/ 132646 w 167120"/>
              <a:gd name="connsiteY26" fmla="*/ 85875 h 172899"/>
              <a:gd name="connsiteX27" fmla="*/ 114038 w 167120"/>
              <a:gd name="connsiteY27" fmla="*/ 85875 h 172899"/>
              <a:gd name="connsiteX28" fmla="*/ 109181 w 167120"/>
              <a:gd name="connsiteY28" fmla="*/ 81043 h 172899"/>
              <a:gd name="connsiteX29" fmla="*/ 113425 w 167120"/>
              <a:gd name="connsiteY29" fmla="*/ 76245 h 172899"/>
              <a:gd name="connsiteX30" fmla="*/ 114030 w 167120"/>
              <a:gd name="connsiteY30" fmla="*/ 76202 h 172899"/>
              <a:gd name="connsiteX31" fmla="*/ 132628 w 167120"/>
              <a:gd name="connsiteY31" fmla="*/ 76210 h 172899"/>
              <a:gd name="connsiteX32" fmla="*/ 132628 w 167120"/>
              <a:gd name="connsiteY32" fmla="*/ 76210 h 172899"/>
              <a:gd name="connsiteX33" fmla="*/ 93702 w 167120"/>
              <a:gd name="connsiteY33" fmla="*/ 76210 h 172899"/>
              <a:gd name="connsiteX34" fmla="*/ 98560 w 167120"/>
              <a:gd name="connsiteY34" fmla="*/ 81051 h 172899"/>
              <a:gd name="connsiteX35" fmla="*/ 94308 w 167120"/>
              <a:gd name="connsiteY35" fmla="*/ 85840 h 172899"/>
              <a:gd name="connsiteX36" fmla="*/ 93711 w 167120"/>
              <a:gd name="connsiteY36" fmla="*/ 85875 h 172899"/>
              <a:gd name="connsiteX37" fmla="*/ 73392 w 167120"/>
              <a:gd name="connsiteY37" fmla="*/ 85875 h 172899"/>
              <a:gd name="connsiteX38" fmla="*/ 68535 w 167120"/>
              <a:gd name="connsiteY38" fmla="*/ 81043 h 172899"/>
              <a:gd name="connsiteX39" fmla="*/ 72779 w 167120"/>
              <a:gd name="connsiteY39" fmla="*/ 76245 h 172899"/>
              <a:gd name="connsiteX40" fmla="*/ 73375 w 167120"/>
              <a:gd name="connsiteY40" fmla="*/ 76202 h 172899"/>
              <a:gd name="connsiteX41" fmla="*/ 93702 w 167120"/>
              <a:gd name="connsiteY41" fmla="*/ 76210 h 172899"/>
              <a:gd name="connsiteX42" fmla="*/ 93702 w 167120"/>
              <a:gd name="connsiteY42" fmla="*/ 76210 h 172899"/>
              <a:gd name="connsiteX43" fmla="*/ 53065 w 167120"/>
              <a:gd name="connsiteY43" fmla="*/ 76210 h 172899"/>
              <a:gd name="connsiteX44" fmla="*/ 57922 w 167120"/>
              <a:gd name="connsiteY44" fmla="*/ 81051 h 172899"/>
              <a:gd name="connsiteX45" fmla="*/ 53687 w 167120"/>
              <a:gd name="connsiteY45" fmla="*/ 85840 h 172899"/>
              <a:gd name="connsiteX46" fmla="*/ 53074 w 167120"/>
              <a:gd name="connsiteY46" fmla="*/ 85875 h 172899"/>
              <a:gd name="connsiteX47" fmla="*/ 34458 w 167120"/>
              <a:gd name="connsiteY47" fmla="*/ 85875 h 172899"/>
              <a:gd name="connsiteX48" fmla="*/ 29609 w 167120"/>
              <a:gd name="connsiteY48" fmla="*/ 81043 h 172899"/>
              <a:gd name="connsiteX49" fmla="*/ 33844 w 167120"/>
              <a:gd name="connsiteY49" fmla="*/ 76245 h 172899"/>
              <a:gd name="connsiteX50" fmla="*/ 34449 w 167120"/>
              <a:gd name="connsiteY50" fmla="*/ 76202 h 172899"/>
              <a:gd name="connsiteX51" fmla="*/ 53065 w 167120"/>
              <a:gd name="connsiteY51" fmla="*/ 76210 h 172899"/>
              <a:gd name="connsiteX52" fmla="*/ 53065 w 167120"/>
              <a:gd name="connsiteY52" fmla="*/ 76210 h 172899"/>
              <a:gd name="connsiteX53" fmla="*/ 132628 w 167120"/>
              <a:gd name="connsiteY53" fmla="*/ 103354 h 172899"/>
              <a:gd name="connsiteX54" fmla="*/ 137486 w 167120"/>
              <a:gd name="connsiteY54" fmla="*/ 108178 h 172899"/>
              <a:gd name="connsiteX55" fmla="*/ 133251 w 167120"/>
              <a:gd name="connsiteY55" fmla="*/ 112975 h 172899"/>
              <a:gd name="connsiteX56" fmla="*/ 132646 w 167120"/>
              <a:gd name="connsiteY56" fmla="*/ 113010 h 172899"/>
              <a:gd name="connsiteX57" fmla="*/ 114038 w 167120"/>
              <a:gd name="connsiteY57" fmla="*/ 113010 h 172899"/>
              <a:gd name="connsiteX58" fmla="*/ 109181 w 167120"/>
              <a:gd name="connsiteY58" fmla="*/ 108178 h 172899"/>
              <a:gd name="connsiteX59" fmla="*/ 113425 w 167120"/>
              <a:gd name="connsiteY59" fmla="*/ 103389 h 172899"/>
              <a:gd name="connsiteX60" fmla="*/ 114030 w 167120"/>
              <a:gd name="connsiteY60" fmla="*/ 103354 h 172899"/>
              <a:gd name="connsiteX61" fmla="*/ 132628 w 167120"/>
              <a:gd name="connsiteY61" fmla="*/ 103354 h 172899"/>
              <a:gd name="connsiteX62" fmla="*/ 132628 w 167120"/>
              <a:gd name="connsiteY62" fmla="*/ 103354 h 172899"/>
              <a:gd name="connsiteX63" fmla="*/ 93702 w 167120"/>
              <a:gd name="connsiteY63" fmla="*/ 103354 h 172899"/>
              <a:gd name="connsiteX64" fmla="*/ 98560 w 167120"/>
              <a:gd name="connsiteY64" fmla="*/ 108178 h 172899"/>
              <a:gd name="connsiteX65" fmla="*/ 94308 w 167120"/>
              <a:gd name="connsiteY65" fmla="*/ 112975 h 172899"/>
              <a:gd name="connsiteX66" fmla="*/ 93711 w 167120"/>
              <a:gd name="connsiteY66" fmla="*/ 113010 h 172899"/>
              <a:gd name="connsiteX67" fmla="*/ 73392 w 167120"/>
              <a:gd name="connsiteY67" fmla="*/ 113010 h 172899"/>
              <a:gd name="connsiteX68" fmla="*/ 68535 w 167120"/>
              <a:gd name="connsiteY68" fmla="*/ 108178 h 172899"/>
              <a:gd name="connsiteX69" fmla="*/ 72779 w 167120"/>
              <a:gd name="connsiteY69" fmla="*/ 103389 h 172899"/>
              <a:gd name="connsiteX70" fmla="*/ 73375 w 167120"/>
              <a:gd name="connsiteY70" fmla="*/ 103354 h 172899"/>
              <a:gd name="connsiteX71" fmla="*/ 93702 w 167120"/>
              <a:gd name="connsiteY71" fmla="*/ 103354 h 172899"/>
              <a:gd name="connsiteX72" fmla="*/ 93702 w 167120"/>
              <a:gd name="connsiteY72" fmla="*/ 103354 h 172899"/>
              <a:gd name="connsiteX73" fmla="*/ 53065 w 167120"/>
              <a:gd name="connsiteY73" fmla="*/ 103354 h 172899"/>
              <a:gd name="connsiteX74" fmla="*/ 57922 w 167120"/>
              <a:gd name="connsiteY74" fmla="*/ 108178 h 172899"/>
              <a:gd name="connsiteX75" fmla="*/ 53687 w 167120"/>
              <a:gd name="connsiteY75" fmla="*/ 112975 h 172899"/>
              <a:gd name="connsiteX76" fmla="*/ 53074 w 167120"/>
              <a:gd name="connsiteY76" fmla="*/ 113010 h 172899"/>
              <a:gd name="connsiteX77" fmla="*/ 34458 w 167120"/>
              <a:gd name="connsiteY77" fmla="*/ 113010 h 172899"/>
              <a:gd name="connsiteX78" fmla="*/ 29609 w 167120"/>
              <a:gd name="connsiteY78" fmla="*/ 108178 h 172899"/>
              <a:gd name="connsiteX79" fmla="*/ 33844 w 167120"/>
              <a:gd name="connsiteY79" fmla="*/ 103389 h 172899"/>
              <a:gd name="connsiteX80" fmla="*/ 34449 w 167120"/>
              <a:gd name="connsiteY80" fmla="*/ 103354 h 172899"/>
              <a:gd name="connsiteX81" fmla="*/ 53065 w 167120"/>
              <a:gd name="connsiteY81" fmla="*/ 103354 h 172899"/>
              <a:gd name="connsiteX82" fmla="*/ 53065 w 167120"/>
              <a:gd name="connsiteY82" fmla="*/ 103354 h 172899"/>
              <a:gd name="connsiteX83" fmla="*/ 132628 w 167120"/>
              <a:gd name="connsiteY83" fmla="*/ 130489 h 172899"/>
              <a:gd name="connsiteX84" fmla="*/ 137486 w 167120"/>
              <a:gd name="connsiteY84" fmla="*/ 135322 h 172899"/>
              <a:gd name="connsiteX85" fmla="*/ 132628 w 167120"/>
              <a:gd name="connsiteY85" fmla="*/ 140163 h 172899"/>
              <a:gd name="connsiteX86" fmla="*/ 114021 w 167120"/>
              <a:gd name="connsiteY86" fmla="*/ 140163 h 172899"/>
              <a:gd name="connsiteX87" fmla="*/ 109164 w 167120"/>
              <a:gd name="connsiteY87" fmla="*/ 135322 h 172899"/>
              <a:gd name="connsiteX88" fmla="*/ 114021 w 167120"/>
              <a:gd name="connsiteY88" fmla="*/ 130489 h 172899"/>
              <a:gd name="connsiteX89" fmla="*/ 132628 w 167120"/>
              <a:gd name="connsiteY89" fmla="*/ 130489 h 172899"/>
              <a:gd name="connsiteX90" fmla="*/ 73384 w 167120"/>
              <a:gd name="connsiteY90" fmla="*/ 130489 h 172899"/>
              <a:gd name="connsiteX91" fmla="*/ 93702 w 167120"/>
              <a:gd name="connsiteY91" fmla="*/ 130489 h 172899"/>
              <a:gd name="connsiteX92" fmla="*/ 98560 w 167120"/>
              <a:gd name="connsiteY92" fmla="*/ 135322 h 172899"/>
              <a:gd name="connsiteX93" fmla="*/ 94308 w 167120"/>
              <a:gd name="connsiteY93" fmla="*/ 140119 h 172899"/>
              <a:gd name="connsiteX94" fmla="*/ 93711 w 167120"/>
              <a:gd name="connsiteY94" fmla="*/ 140163 h 172899"/>
              <a:gd name="connsiteX95" fmla="*/ 73392 w 167120"/>
              <a:gd name="connsiteY95" fmla="*/ 140163 h 172899"/>
              <a:gd name="connsiteX96" fmla="*/ 68535 w 167120"/>
              <a:gd name="connsiteY96" fmla="*/ 135322 h 172899"/>
              <a:gd name="connsiteX97" fmla="*/ 72779 w 167120"/>
              <a:gd name="connsiteY97" fmla="*/ 130533 h 172899"/>
              <a:gd name="connsiteX98" fmla="*/ 73384 w 167120"/>
              <a:gd name="connsiteY98" fmla="*/ 130489 h 172899"/>
              <a:gd name="connsiteX99" fmla="*/ 93702 w 167120"/>
              <a:gd name="connsiteY99" fmla="*/ 130489 h 172899"/>
              <a:gd name="connsiteX100" fmla="*/ 73384 w 167120"/>
              <a:gd name="connsiteY100" fmla="*/ 130489 h 172899"/>
              <a:gd name="connsiteX101" fmla="*/ 53065 w 167120"/>
              <a:gd name="connsiteY101" fmla="*/ 130489 h 172899"/>
              <a:gd name="connsiteX102" fmla="*/ 57922 w 167120"/>
              <a:gd name="connsiteY102" fmla="*/ 135322 h 172899"/>
              <a:gd name="connsiteX103" fmla="*/ 53687 w 167120"/>
              <a:gd name="connsiteY103" fmla="*/ 140119 h 172899"/>
              <a:gd name="connsiteX104" fmla="*/ 53074 w 167120"/>
              <a:gd name="connsiteY104" fmla="*/ 140163 h 172899"/>
              <a:gd name="connsiteX105" fmla="*/ 34458 w 167120"/>
              <a:gd name="connsiteY105" fmla="*/ 140163 h 172899"/>
              <a:gd name="connsiteX106" fmla="*/ 29609 w 167120"/>
              <a:gd name="connsiteY106" fmla="*/ 135322 h 172899"/>
              <a:gd name="connsiteX107" fmla="*/ 33844 w 167120"/>
              <a:gd name="connsiteY107" fmla="*/ 130533 h 172899"/>
              <a:gd name="connsiteX108" fmla="*/ 34449 w 167120"/>
              <a:gd name="connsiteY108" fmla="*/ 130489 h 172899"/>
              <a:gd name="connsiteX109" fmla="*/ 53065 w 167120"/>
              <a:gd name="connsiteY109" fmla="*/ 130489 h 172899"/>
              <a:gd name="connsiteX110" fmla="*/ 157389 w 167120"/>
              <a:gd name="connsiteY110" fmla="*/ 53121 h 172899"/>
              <a:gd name="connsiteX111" fmla="*/ 9697 w 167120"/>
              <a:gd name="connsiteY111" fmla="*/ 53121 h 172899"/>
              <a:gd name="connsiteX112" fmla="*/ 9697 w 167120"/>
              <a:gd name="connsiteY112" fmla="*/ 163252 h 172899"/>
              <a:gd name="connsiteX113" fmla="*/ 157260 w 167120"/>
              <a:gd name="connsiteY113" fmla="*/ 163218 h 172899"/>
              <a:gd name="connsiteX114" fmla="*/ 157389 w 167120"/>
              <a:gd name="connsiteY114" fmla="*/ 53121 h 172899"/>
              <a:gd name="connsiteX115" fmla="*/ 0 w 167120"/>
              <a:gd name="connsiteY115" fmla="*/ 168076 h 172899"/>
              <a:gd name="connsiteX116" fmla="*/ 0 w 167120"/>
              <a:gd name="connsiteY116" fmla="*/ 16710 h 172899"/>
              <a:gd name="connsiteX117" fmla="*/ 0 w 167120"/>
              <a:gd name="connsiteY117" fmla="*/ 168076 h 172899"/>
              <a:gd name="connsiteX118" fmla="*/ 167095 w 167120"/>
              <a:gd name="connsiteY118" fmla="*/ 50156 h 172899"/>
              <a:gd name="connsiteX119" fmla="*/ 167095 w 167120"/>
              <a:gd name="connsiteY119" fmla="*/ 172899 h 172899"/>
              <a:gd name="connsiteX120" fmla="*/ 0 w 167120"/>
              <a:gd name="connsiteY120" fmla="*/ 172899 h 172899"/>
              <a:gd name="connsiteX121" fmla="*/ 0 w 167120"/>
              <a:gd name="connsiteY121" fmla="*/ 17 h 172899"/>
              <a:gd name="connsiteX122" fmla="*/ 167095 w 167120"/>
              <a:gd name="connsiteY122" fmla="*/ 17 h 172899"/>
              <a:gd name="connsiteX123" fmla="*/ 167095 w 167120"/>
              <a:gd name="connsiteY123" fmla="*/ 50156 h 172899"/>
              <a:gd name="connsiteX124" fmla="*/ 167095 w 167120"/>
              <a:gd name="connsiteY124" fmla="*/ 17 h 172899"/>
              <a:gd name="connsiteX125" fmla="*/ 0 w 167120"/>
              <a:gd name="connsiteY125" fmla="*/ 17 h 172899"/>
              <a:gd name="connsiteX126" fmla="*/ 0 w 167120"/>
              <a:gd name="connsiteY126" fmla="*/ 16710 h 172899"/>
              <a:gd name="connsiteX127" fmla="*/ 4243 w 167120"/>
              <a:gd name="connsiteY127" fmla="*/ 11921 h 172899"/>
              <a:gd name="connsiteX128" fmla="*/ 4849 w 167120"/>
              <a:gd name="connsiteY128" fmla="*/ 11886 h 172899"/>
              <a:gd name="connsiteX129" fmla="*/ 31666 w 167120"/>
              <a:gd name="connsiteY129" fmla="*/ 11886 h 172899"/>
              <a:gd name="connsiteX130" fmla="*/ 31666 w 167120"/>
              <a:gd name="connsiteY130" fmla="*/ 4850 h 172899"/>
              <a:gd name="connsiteX131" fmla="*/ 36523 w 167120"/>
              <a:gd name="connsiteY131" fmla="*/ 17 h 172899"/>
              <a:gd name="connsiteX132" fmla="*/ 41337 w 167120"/>
              <a:gd name="connsiteY132" fmla="*/ 4245 h 172899"/>
              <a:gd name="connsiteX133" fmla="*/ 41372 w 167120"/>
              <a:gd name="connsiteY133" fmla="*/ 4841 h 172899"/>
              <a:gd name="connsiteX134" fmla="*/ 41372 w 167120"/>
              <a:gd name="connsiteY134" fmla="*/ 11878 h 172899"/>
              <a:gd name="connsiteX135" fmla="*/ 78690 w 167120"/>
              <a:gd name="connsiteY135" fmla="*/ 11878 h 172899"/>
              <a:gd name="connsiteX136" fmla="*/ 78690 w 167120"/>
              <a:gd name="connsiteY136" fmla="*/ 4841 h 172899"/>
              <a:gd name="connsiteX137" fmla="*/ 83548 w 167120"/>
              <a:gd name="connsiteY137" fmla="*/ 9 h 172899"/>
              <a:gd name="connsiteX138" fmla="*/ 88361 w 167120"/>
              <a:gd name="connsiteY138" fmla="*/ 4236 h 172899"/>
              <a:gd name="connsiteX139" fmla="*/ 88396 w 167120"/>
              <a:gd name="connsiteY139" fmla="*/ 4832 h 172899"/>
              <a:gd name="connsiteX140" fmla="*/ 88396 w 167120"/>
              <a:gd name="connsiteY140" fmla="*/ 11869 h 172899"/>
              <a:gd name="connsiteX141" fmla="*/ 125715 w 167120"/>
              <a:gd name="connsiteY141" fmla="*/ 11869 h 172899"/>
              <a:gd name="connsiteX142" fmla="*/ 125715 w 167120"/>
              <a:gd name="connsiteY142" fmla="*/ 4832 h 172899"/>
              <a:gd name="connsiteX143" fmla="*/ 130571 w 167120"/>
              <a:gd name="connsiteY143" fmla="*/ 0 h 172899"/>
              <a:gd name="connsiteX144" fmla="*/ 135394 w 167120"/>
              <a:gd name="connsiteY144" fmla="*/ 4227 h 172899"/>
              <a:gd name="connsiteX145" fmla="*/ 135437 w 167120"/>
              <a:gd name="connsiteY145" fmla="*/ 4824 h 172899"/>
              <a:gd name="connsiteX146" fmla="*/ 135437 w 167120"/>
              <a:gd name="connsiteY146" fmla="*/ 11860 h 172899"/>
              <a:gd name="connsiteX147" fmla="*/ 162246 w 167120"/>
              <a:gd name="connsiteY147" fmla="*/ 11860 h 172899"/>
              <a:gd name="connsiteX148" fmla="*/ 167069 w 167120"/>
              <a:gd name="connsiteY148" fmla="*/ 16088 h 172899"/>
              <a:gd name="connsiteX149" fmla="*/ 167121 w 167120"/>
              <a:gd name="connsiteY149" fmla="*/ 16684 h 172899"/>
              <a:gd name="connsiteX150" fmla="*/ 167121 w 167120"/>
              <a:gd name="connsiteY150" fmla="*/ 48228 h 172899"/>
              <a:gd name="connsiteX151" fmla="*/ 167121 w 167120"/>
              <a:gd name="connsiteY151" fmla="*/ 100268 h 172899"/>
              <a:gd name="connsiteX152" fmla="*/ 167121 w 167120"/>
              <a:gd name="connsiteY152" fmla="*/ 50156 h 172899"/>
              <a:gd name="connsiteX153" fmla="*/ 167095 w 167120"/>
              <a:gd name="connsiteY153" fmla="*/ 50156 h 17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67120" h="172899">
                <a:moveTo>
                  <a:pt x="31666" y="21542"/>
                </a:moveTo>
                <a:lnTo>
                  <a:pt x="9697" y="21542"/>
                </a:lnTo>
                <a:lnTo>
                  <a:pt x="9697" y="43447"/>
                </a:lnTo>
                <a:lnTo>
                  <a:pt x="157389" y="43447"/>
                </a:lnTo>
                <a:lnTo>
                  <a:pt x="157389" y="21542"/>
                </a:lnTo>
                <a:lnTo>
                  <a:pt x="135429" y="21542"/>
                </a:lnTo>
                <a:lnTo>
                  <a:pt x="135429" y="28363"/>
                </a:lnTo>
                <a:cubicBezTo>
                  <a:pt x="135429" y="31043"/>
                  <a:pt x="133259" y="33204"/>
                  <a:pt x="130571" y="33204"/>
                </a:cubicBezTo>
                <a:cubicBezTo>
                  <a:pt x="128091" y="33204"/>
                  <a:pt x="126060" y="31363"/>
                  <a:pt x="125749" y="28977"/>
                </a:cubicBezTo>
                <a:lnTo>
                  <a:pt x="125706" y="28371"/>
                </a:lnTo>
                <a:lnTo>
                  <a:pt x="125706" y="21551"/>
                </a:lnTo>
                <a:lnTo>
                  <a:pt x="88387" y="21551"/>
                </a:lnTo>
                <a:lnTo>
                  <a:pt x="88387" y="28371"/>
                </a:lnTo>
                <a:cubicBezTo>
                  <a:pt x="88387" y="31051"/>
                  <a:pt x="86218" y="33212"/>
                  <a:pt x="83530" y="33212"/>
                </a:cubicBezTo>
                <a:cubicBezTo>
                  <a:pt x="81058" y="33212"/>
                  <a:pt x="79027" y="31371"/>
                  <a:pt x="78716" y="28985"/>
                </a:cubicBezTo>
                <a:lnTo>
                  <a:pt x="78682" y="28380"/>
                </a:lnTo>
                <a:lnTo>
                  <a:pt x="78682" y="21560"/>
                </a:lnTo>
                <a:lnTo>
                  <a:pt x="41363" y="21560"/>
                </a:lnTo>
                <a:lnTo>
                  <a:pt x="41363" y="28380"/>
                </a:lnTo>
                <a:cubicBezTo>
                  <a:pt x="41363" y="31060"/>
                  <a:pt x="39194" y="33221"/>
                  <a:pt x="36515" y="33221"/>
                </a:cubicBezTo>
                <a:cubicBezTo>
                  <a:pt x="34034" y="33221"/>
                  <a:pt x="31995" y="31380"/>
                  <a:pt x="31701" y="28994"/>
                </a:cubicBezTo>
                <a:lnTo>
                  <a:pt x="31649" y="28389"/>
                </a:lnTo>
                <a:lnTo>
                  <a:pt x="31649" y="21542"/>
                </a:lnTo>
                <a:close/>
                <a:moveTo>
                  <a:pt x="132628" y="76210"/>
                </a:moveTo>
                <a:cubicBezTo>
                  <a:pt x="135308" y="76210"/>
                  <a:pt x="137486" y="78371"/>
                  <a:pt x="137486" y="81051"/>
                </a:cubicBezTo>
                <a:cubicBezTo>
                  <a:pt x="137486" y="83515"/>
                  <a:pt x="135627" y="85547"/>
                  <a:pt x="133251" y="85840"/>
                </a:cubicBezTo>
                <a:lnTo>
                  <a:pt x="132646" y="85875"/>
                </a:lnTo>
                <a:lnTo>
                  <a:pt x="114038" y="85875"/>
                </a:lnTo>
                <a:cubicBezTo>
                  <a:pt x="111350" y="85875"/>
                  <a:pt x="109181" y="83714"/>
                  <a:pt x="109181" y="81043"/>
                </a:cubicBezTo>
                <a:cubicBezTo>
                  <a:pt x="109181" y="78579"/>
                  <a:pt x="111039" y="76539"/>
                  <a:pt x="113425" y="76245"/>
                </a:cubicBezTo>
                <a:lnTo>
                  <a:pt x="114030" y="76202"/>
                </a:lnTo>
                <a:lnTo>
                  <a:pt x="132628" y="76210"/>
                </a:lnTo>
                <a:lnTo>
                  <a:pt x="132628" y="76210"/>
                </a:lnTo>
                <a:close/>
                <a:moveTo>
                  <a:pt x="93702" y="76210"/>
                </a:moveTo>
                <a:cubicBezTo>
                  <a:pt x="96390" y="76210"/>
                  <a:pt x="98560" y="78371"/>
                  <a:pt x="98560" y="81051"/>
                </a:cubicBezTo>
                <a:cubicBezTo>
                  <a:pt x="98560" y="83515"/>
                  <a:pt x="96701" y="85547"/>
                  <a:pt x="94308" y="85840"/>
                </a:cubicBezTo>
                <a:lnTo>
                  <a:pt x="93711" y="85875"/>
                </a:lnTo>
                <a:lnTo>
                  <a:pt x="73392" y="85875"/>
                </a:lnTo>
                <a:cubicBezTo>
                  <a:pt x="70713" y="85875"/>
                  <a:pt x="68535" y="83714"/>
                  <a:pt x="68535" y="81043"/>
                </a:cubicBezTo>
                <a:cubicBezTo>
                  <a:pt x="68535" y="78579"/>
                  <a:pt x="70385" y="76539"/>
                  <a:pt x="72779" y="76245"/>
                </a:cubicBezTo>
                <a:lnTo>
                  <a:pt x="73375" y="76202"/>
                </a:lnTo>
                <a:lnTo>
                  <a:pt x="93702" y="76210"/>
                </a:lnTo>
                <a:lnTo>
                  <a:pt x="93702" y="76210"/>
                </a:lnTo>
                <a:close/>
                <a:moveTo>
                  <a:pt x="53065" y="76210"/>
                </a:moveTo>
                <a:cubicBezTo>
                  <a:pt x="55753" y="76210"/>
                  <a:pt x="57922" y="78371"/>
                  <a:pt x="57922" y="81051"/>
                </a:cubicBezTo>
                <a:cubicBezTo>
                  <a:pt x="57922" y="83515"/>
                  <a:pt x="56073" y="85547"/>
                  <a:pt x="53687" y="85840"/>
                </a:cubicBezTo>
                <a:lnTo>
                  <a:pt x="53074" y="85875"/>
                </a:lnTo>
                <a:lnTo>
                  <a:pt x="34458" y="85875"/>
                </a:lnTo>
                <a:cubicBezTo>
                  <a:pt x="31779" y="85875"/>
                  <a:pt x="29609" y="83714"/>
                  <a:pt x="29609" y="81043"/>
                </a:cubicBezTo>
                <a:cubicBezTo>
                  <a:pt x="29609" y="78579"/>
                  <a:pt x="31459" y="76539"/>
                  <a:pt x="33844" y="76245"/>
                </a:cubicBezTo>
                <a:lnTo>
                  <a:pt x="34449" y="76202"/>
                </a:lnTo>
                <a:lnTo>
                  <a:pt x="53065" y="76210"/>
                </a:lnTo>
                <a:lnTo>
                  <a:pt x="53065" y="76210"/>
                </a:lnTo>
                <a:close/>
                <a:moveTo>
                  <a:pt x="132628" y="103354"/>
                </a:moveTo>
                <a:cubicBezTo>
                  <a:pt x="135308" y="103354"/>
                  <a:pt x="137486" y="105515"/>
                  <a:pt x="137486" y="108178"/>
                </a:cubicBezTo>
                <a:cubicBezTo>
                  <a:pt x="137486" y="110642"/>
                  <a:pt x="135627" y="112682"/>
                  <a:pt x="133251" y="112975"/>
                </a:cubicBezTo>
                <a:lnTo>
                  <a:pt x="132646" y="113010"/>
                </a:lnTo>
                <a:lnTo>
                  <a:pt x="114038" y="113010"/>
                </a:lnTo>
                <a:cubicBezTo>
                  <a:pt x="111350" y="113010"/>
                  <a:pt x="109181" y="110849"/>
                  <a:pt x="109181" y="108178"/>
                </a:cubicBezTo>
                <a:cubicBezTo>
                  <a:pt x="109181" y="105723"/>
                  <a:pt x="111039" y="103683"/>
                  <a:pt x="113425" y="103389"/>
                </a:cubicBezTo>
                <a:lnTo>
                  <a:pt x="114030" y="103354"/>
                </a:lnTo>
                <a:lnTo>
                  <a:pt x="132628" y="103354"/>
                </a:lnTo>
                <a:lnTo>
                  <a:pt x="132628" y="103354"/>
                </a:lnTo>
                <a:close/>
                <a:moveTo>
                  <a:pt x="93702" y="103354"/>
                </a:moveTo>
                <a:cubicBezTo>
                  <a:pt x="96390" y="103354"/>
                  <a:pt x="98560" y="105515"/>
                  <a:pt x="98560" y="108178"/>
                </a:cubicBezTo>
                <a:cubicBezTo>
                  <a:pt x="98560" y="110642"/>
                  <a:pt x="96701" y="112682"/>
                  <a:pt x="94308" y="112975"/>
                </a:cubicBezTo>
                <a:lnTo>
                  <a:pt x="93711" y="113010"/>
                </a:lnTo>
                <a:lnTo>
                  <a:pt x="73392" y="113010"/>
                </a:lnTo>
                <a:cubicBezTo>
                  <a:pt x="70713" y="113010"/>
                  <a:pt x="68544" y="110849"/>
                  <a:pt x="68535" y="108178"/>
                </a:cubicBezTo>
                <a:cubicBezTo>
                  <a:pt x="68535" y="105723"/>
                  <a:pt x="70385" y="103683"/>
                  <a:pt x="72779" y="103389"/>
                </a:cubicBezTo>
                <a:lnTo>
                  <a:pt x="73375" y="103354"/>
                </a:lnTo>
                <a:lnTo>
                  <a:pt x="93702" y="103354"/>
                </a:lnTo>
                <a:lnTo>
                  <a:pt x="93702" y="103354"/>
                </a:lnTo>
                <a:close/>
                <a:moveTo>
                  <a:pt x="53065" y="103354"/>
                </a:moveTo>
                <a:cubicBezTo>
                  <a:pt x="55753" y="103354"/>
                  <a:pt x="57922" y="105515"/>
                  <a:pt x="57922" y="108178"/>
                </a:cubicBezTo>
                <a:cubicBezTo>
                  <a:pt x="57922" y="110642"/>
                  <a:pt x="56073" y="112682"/>
                  <a:pt x="53687" y="112975"/>
                </a:cubicBezTo>
                <a:lnTo>
                  <a:pt x="53074" y="113010"/>
                </a:lnTo>
                <a:lnTo>
                  <a:pt x="34458" y="113010"/>
                </a:lnTo>
                <a:cubicBezTo>
                  <a:pt x="31779" y="113010"/>
                  <a:pt x="29609" y="110849"/>
                  <a:pt x="29609" y="108178"/>
                </a:cubicBezTo>
                <a:cubicBezTo>
                  <a:pt x="29609" y="105723"/>
                  <a:pt x="31459" y="103683"/>
                  <a:pt x="33844" y="103389"/>
                </a:cubicBezTo>
                <a:lnTo>
                  <a:pt x="34449" y="103354"/>
                </a:lnTo>
                <a:lnTo>
                  <a:pt x="53065" y="103354"/>
                </a:lnTo>
                <a:lnTo>
                  <a:pt x="53065" y="103354"/>
                </a:lnTo>
                <a:close/>
                <a:moveTo>
                  <a:pt x="132628" y="130489"/>
                </a:moveTo>
                <a:cubicBezTo>
                  <a:pt x="135308" y="130489"/>
                  <a:pt x="137486" y="132650"/>
                  <a:pt x="137486" y="135322"/>
                </a:cubicBezTo>
                <a:cubicBezTo>
                  <a:pt x="137486" y="138002"/>
                  <a:pt x="135308" y="140163"/>
                  <a:pt x="132628" y="140163"/>
                </a:cubicBezTo>
                <a:lnTo>
                  <a:pt x="114021" y="140163"/>
                </a:lnTo>
                <a:cubicBezTo>
                  <a:pt x="111333" y="140163"/>
                  <a:pt x="109164" y="138002"/>
                  <a:pt x="109164" y="135322"/>
                </a:cubicBezTo>
                <a:cubicBezTo>
                  <a:pt x="109164" y="132650"/>
                  <a:pt x="111342" y="130489"/>
                  <a:pt x="114021" y="130489"/>
                </a:cubicBezTo>
                <a:lnTo>
                  <a:pt x="132628" y="130489"/>
                </a:lnTo>
                <a:close/>
                <a:moveTo>
                  <a:pt x="73384" y="130489"/>
                </a:moveTo>
                <a:lnTo>
                  <a:pt x="93702" y="130489"/>
                </a:lnTo>
                <a:cubicBezTo>
                  <a:pt x="96390" y="130489"/>
                  <a:pt x="98560" y="132650"/>
                  <a:pt x="98560" y="135322"/>
                </a:cubicBezTo>
                <a:cubicBezTo>
                  <a:pt x="98560" y="137777"/>
                  <a:pt x="96701" y="139826"/>
                  <a:pt x="94308" y="140119"/>
                </a:cubicBezTo>
                <a:lnTo>
                  <a:pt x="93711" y="140163"/>
                </a:lnTo>
                <a:lnTo>
                  <a:pt x="73392" y="140163"/>
                </a:lnTo>
                <a:cubicBezTo>
                  <a:pt x="70713" y="140163"/>
                  <a:pt x="68544" y="138002"/>
                  <a:pt x="68535" y="135322"/>
                </a:cubicBezTo>
                <a:cubicBezTo>
                  <a:pt x="68535" y="132875"/>
                  <a:pt x="70385" y="130818"/>
                  <a:pt x="72779" y="130533"/>
                </a:cubicBezTo>
                <a:lnTo>
                  <a:pt x="73384" y="130489"/>
                </a:lnTo>
                <a:lnTo>
                  <a:pt x="93702" y="130489"/>
                </a:lnTo>
                <a:lnTo>
                  <a:pt x="73384" y="130489"/>
                </a:lnTo>
                <a:close/>
                <a:moveTo>
                  <a:pt x="53065" y="130489"/>
                </a:moveTo>
                <a:cubicBezTo>
                  <a:pt x="55753" y="130489"/>
                  <a:pt x="57922" y="132650"/>
                  <a:pt x="57922" y="135322"/>
                </a:cubicBezTo>
                <a:cubicBezTo>
                  <a:pt x="57922" y="137777"/>
                  <a:pt x="56073" y="139826"/>
                  <a:pt x="53687" y="140119"/>
                </a:cubicBezTo>
                <a:lnTo>
                  <a:pt x="53074" y="140163"/>
                </a:lnTo>
                <a:lnTo>
                  <a:pt x="34458" y="140163"/>
                </a:lnTo>
                <a:cubicBezTo>
                  <a:pt x="31779" y="140163"/>
                  <a:pt x="29609" y="138002"/>
                  <a:pt x="29609" y="135322"/>
                </a:cubicBezTo>
                <a:cubicBezTo>
                  <a:pt x="29609" y="132875"/>
                  <a:pt x="31459" y="130818"/>
                  <a:pt x="33844" y="130533"/>
                </a:cubicBezTo>
                <a:lnTo>
                  <a:pt x="34449" y="130489"/>
                </a:lnTo>
                <a:lnTo>
                  <a:pt x="53065" y="130489"/>
                </a:lnTo>
                <a:close/>
                <a:moveTo>
                  <a:pt x="157389" y="53121"/>
                </a:moveTo>
                <a:lnTo>
                  <a:pt x="9697" y="53121"/>
                </a:lnTo>
                <a:lnTo>
                  <a:pt x="9697" y="163252"/>
                </a:lnTo>
                <a:lnTo>
                  <a:pt x="157260" y="163218"/>
                </a:lnTo>
                <a:lnTo>
                  <a:pt x="157389" y="53121"/>
                </a:lnTo>
                <a:close/>
                <a:moveTo>
                  <a:pt x="0" y="168076"/>
                </a:moveTo>
                <a:lnTo>
                  <a:pt x="0" y="16710"/>
                </a:lnTo>
                <a:lnTo>
                  <a:pt x="0" y="168076"/>
                </a:lnTo>
                <a:close/>
                <a:moveTo>
                  <a:pt x="167095" y="50156"/>
                </a:moveTo>
                <a:lnTo>
                  <a:pt x="167095" y="172899"/>
                </a:lnTo>
                <a:lnTo>
                  <a:pt x="0" y="172899"/>
                </a:lnTo>
                <a:lnTo>
                  <a:pt x="0" y="17"/>
                </a:lnTo>
                <a:lnTo>
                  <a:pt x="167095" y="17"/>
                </a:lnTo>
                <a:lnTo>
                  <a:pt x="167095" y="50156"/>
                </a:lnTo>
                <a:lnTo>
                  <a:pt x="167095" y="17"/>
                </a:lnTo>
                <a:lnTo>
                  <a:pt x="0" y="17"/>
                </a:lnTo>
                <a:lnTo>
                  <a:pt x="0" y="16710"/>
                </a:lnTo>
                <a:cubicBezTo>
                  <a:pt x="0" y="14246"/>
                  <a:pt x="1858" y="12215"/>
                  <a:pt x="4243" y="11921"/>
                </a:cubicBezTo>
                <a:lnTo>
                  <a:pt x="4849" y="11886"/>
                </a:lnTo>
                <a:lnTo>
                  <a:pt x="31666" y="11886"/>
                </a:lnTo>
                <a:lnTo>
                  <a:pt x="31666" y="4850"/>
                </a:lnTo>
                <a:cubicBezTo>
                  <a:pt x="31666" y="2179"/>
                  <a:pt x="33836" y="17"/>
                  <a:pt x="36523" y="17"/>
                </a:cubicBezTo>
                <a:cubicBezTo>
                  <a:pt x="38995" y="17"/>
                  <a:pt x="41026" y="1859"/>
                  <a:pt x="41337" y="4245"/>
                </a:cubicBezTo>
                <a:lnTo>
                  <a:pt x="41372" y="4841"/>
                </a:lnTo>
                <a:lnTo>
                  <a:pt x="41372" y="11878"/>
                </a:lnTo>
                <a:lnTo>
                  <a:pt x="78690" y="11878"/>
                </a:lnTo>
                <a:lnTo>
                  <a:pt x="78690" y="4841"/>
                </a:lnTo>
                <a:cubicBezTo>
                  <a:pt x="78690" y="2170"/>
                  <a:pt x="80860" y="9"/>
                  <a:pt x="83548" y="9"/>
                </a:cubicBezTo>
                <a:cubicBezTo>
                  <a:pt x="86010" y="9"/>
                  <a:pt x="88050" y="1850"/>
                  <a:pt x="88361" y="4236"/>
                </a:cubicBezTo>
                <a:lnTo>
                  <a:pt x="88396" y="4832"/>
                </a:lnTo>
                <a:lnTo>
                  <a:pt x="88396" y="11869"/>
                </a:lnTo>
                <a:lnTo>
                  <a:pt x="125715" y="11869"/>
                </a:lnTo>
                <a:lnTo>
                  <a:pt x="125715" y="4832"/>
                </a:lnTo>
                <a:cubicBezTo>
                  <a:pt x="125715" y="2161"/>
                  <a:pt x="127892" y="0"/>
                  <a:pt x="130571" y="0"/>
                </a:cubicBezTo>
                <a:cubicBezTo>
                  <a:pt x="133043" y="0"/>
                  <a:pt x="135083" y="1841"/>
                  <a:pt x="135394" y="4227"/>
                </a:cubicBezTo>
                <a:lnTo>
                  <a:pt x="135437" y="4824"/>
                </a:lnTo>
                <a:lnTo>
                  <a:pt x="135437" y="11860"/>
                </a:lnTo>
                <a:lnTo>
                  <a:pt x="162246" y="11860"/>
                </a:lnTo>
                <a:cubicBezTo>
                  <a:pt x="164727" y="11860"/>
                  <a:pt x="166767" y="13702"/>
                  <a:pt x="167069" y="16088"/>
                </a:cubicBezTo>
                <a:lnTo>
                  <a:pt x="167121" y="16684"/>
                </a:lnTo>
                <a:lnTo>
                  <a:pt x="167121" y="48228"/>
                </a:lnTo>
                <a:lnTo>
                  <a:pt x="167121" y="100268"/>
                </a:lnTo>
                <a:lnTo>
                  <a:pt x="167121" y="50156"/>
                </a:lnTo>
                <a:lnTo>
                  <a:pt x="167095" y="50156"/>
                </a:lnTo>
                <a:close/>
              </a:path>
            </a:pathLst>
          </a:custGeom>
          <a:solidFill>
            <a:srgbClr val="92BAD2"/>
          </a:solidFill>
          <a:ln w="8631" cap="flat">
            <a:noFill/>
            <a:prstDash val="solid"/>
            <a:miter/>
          </a:ln>
        </p:spPr>
        <p:txBody>
          <a:bodyPr rtlCol="0" anchor="ctr"/>
          <a:lstStyle/>
          <a:p>
            <a:endParaRPr lang="it-IT" sz="2400" b="0" i="0" dirty="0">
              <a:solidFill>
                <a:srgbClr val="92BAD2"/>
              </a:solidFill>
              <a:latin typeface="Montserrat" pitchFamily="2" charset="77"/>
            </a:endParaRPr>
          </a:p>
        </p:txBody>
      </p:sp>
      <p:grpSp>
        <p:nvGrpSpPr>
          <p:cNvPr id="20" name="Gruppo 19">
            <a:extLst>
              <a:ext uri="{FF2B5EF4-FFF2-40B4-BE49-F238E27FC236}">
                <a16:creationId xmlns:a16="http://schemas.microsoft.com/office/drawing/2014/main" id="{AB7DC308-3504-594E-BDA2-C991925B8048}"/>
              </a:ext>
            </a:extLst>
          </p:cNvPr>
          <p:cNvGrpSpPr/>
          <p:nvPr userDrawn="1"/>
        </p:nvGrpSpPr>
        <p:grpSpPr>
          <a:xfrm>
            <a:off x="10909901" y="191979"/>
            <a:ext cx="154744" cy="154780"/>
            <a:chOff x="3803534" y="2472339"/>
            <a:chExt cx="172493" cy="172534"/>
          </a:xfrm>
          <a:solidFill>
            <a:srgbClr val="92BAD2"/>
          </a:solidFill>
        </p:grpSpPr>
        <p:sp>
          <p:nvSpPr>
            <p:cNvPr id="29" name="Figura a mano libera 28">
              <a:extLst>
                <a:ext uri="{FF2B5EF4-FFF2-40B4-BE49-F238E27FC236}">
                  <a16:creationId xmlns:a16="http://schemas.microsoft.com/office/drawing/2014/main" id="{8A200803-A932-7645-BCA5-0D093A3DEA1B}"/>
                </a:ext>
              </a:extLst>
            </p:cNvPr>
            <p:cNvSpPr/>
            <p:nvPr/>
          </p:nvSpPr>
          <p:spPr>
            <a:xfrm>
              <a:off x="3920952" y="2516312"/>
              <a:ext cx="26002" cy="72735"/>
            </a:xfrm>
            <a:custGeom>
              <a:avLst/>
              <a:gdLst>
                <a:gd name="connsiteX0" fmla="*/ 11097 w 26002"/>
                <a:gd name="connsiteY0" fmla="*/ 17 h 72735"/>
                <a:gd name="connsiteX1" fmla="*/ 11080 w 26002"/>
                <a:gd name="connsiteY1" fmla="*/ 0 h 72735"/>
                <a:gd name="connsiteX2" fmla="*/ 804 w 26002"/>
                <a:gd name="connsiteY2" fmla="*/ 10278 h 72735"/>
                <a:gd name="connsiteX3" fmla="*/ 821 w 26002"/>
                <a:gd name="connsiteY3" fmla="*/ 10296 h 72735"/>
                <a:gd name="connsiteX4" fmla="*/ 821 w 26002"/>
                <a:gd name="connsiteY4" fmla="*/ 61713 h 72735"/>
                <a:gd name="connsiteX5" fmla="*/ 0 w 26002"/>
                <a:gd name="connsiteY5" fmla="*/ 62448 h 72735"/>
                <a:gd name="connsiteX6" fmla="*/ 10285 w 26002"/>
                <a:gd name="connsiteY6" fmla="*/ 72735 h 72735"/>
                <a:gd name="connsiteX7" fmla="*/ 11097 w 26002"/>
                <a:gd name="connsiteY7" fmla="*/ 71992 h 72735"/>
                <a:gd name="connsiteX8" fmla="*/ 11097 w 26002"/>
                <a:gd name="connsiteY8" fmla="*/ 17 h 7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2" h="72735">
                  <a:moveTo>
                    <a:pt x="11097" y="17"/>
                  </a:moveTo>
                  <a:cubicBezTo>
                    <a:pt x="11088" y="17"/>
                    <a:pt x="11080" y="9"/>
                    <a:pt x="11080" y="0"/>
                  </a:cubicBezTo>
                  <a:lnTo>
                    <a:pt x="804" y="10278"/>
                  </a:lnTo>
                  <a:cubicBezTo>
                    <a:pt x="804" y="10278"/>
                    <a:pt x="812" y="10287"/>
                    <a:pt x="821" y="10296"/>
                  </a:cubicBezTo>
                  <a:cubicBezTo>
                    <a:pt x="15021" y="24498"/>
                    <a:pt x="15021" y="47519"/>
                    <a:pt x="821" y="61713"/>
                  </a:cubicBezTo>
                  <a:lnTo>
                    <a:pt x="0" y="62448"/>
                  </a:lnTo>
                  <a:lnTo>
                    <a:pt x="10285" y="72735"/>
                  </a:lnTo>
                  <a:cubicBezTo>
                    <a:pt x="10544" y="72484"/>
                    <a:pt x="10829" y="72260"/>
                    <a:pt x="11097" y="71992"/>
                  </a:cubicBezTo>
                  <a:cubicBezTo>
                    <a:pt x="30966" y="52127"/>
                    <a:pt x="30975" y="19926"/>
                    <a:pt x="11097" y="17"/>
                  </a:cubicBezTo>
                  <a:close/>
                </a:path>
              </a:pathLst>
            </a:custGeom>
            <a:grpFill/>
            <a:ln w="8631" cap="flat">
              <a:noFill/>
              <a:prstDash val="solid"/>
              <a:miter/>
            </a:ln>
          </p:spPr>
          <p:txBody>
            <a:bodyPr rtlCol="0" anchor="ctr"/>
            <a:lstStyle/>
            <a:p>
              <a:endParaRPr lang="it-IT" sz="2400" b="0" i="0" dirty="0">
                <a:solidFill>
                  <a:srgbClr val="92BAD2"/>
                </a:solidFill>
                <a:latin typeface="Montserrat" pitchFamily="2" charset="77"/>
              </a:endParaRPr>
            </a:p>
          </p:txBody>
        </p:sp>
        <p:sp>
          <p:nvSpPr>
            <p:cNvPr id="30" name="Figura a mano libera 29">
              <a:extLst>
                <a:ext uri="{FF2B5EF4-FFF2-40B4-BE49-F238E27FC236}">
                  <a16:creationId xmlns:a16="http://schemas.microsoft.com/office/drawing/2014/main" id="{DD9F719C-C7AC-FC41-A9A7-41C74520F13B}"/>
                </a:ext>
              </a:extLst>
            </p:cNvPr>
            <p:cNvSpPr/>
            <p:nvPr/>
          </p:nvSpPr>
          <p:spPr>
            <a:xfrm>
              <a:off x="3803534" y="2472339"/>
              <a:ext cx="172493" cy="172534"/>
            </a:xfrm>
            <a:custGeom>
              <a:avLst/>
              <a:gdLst>
                <a:gd name="connsiteX0" fmla="*/ 149075 w 172493"/>
                <a:gd name="connsiteY0" fmla="*/ 23425 h 172534"/>
                <a:gd name="connsiteX1" fmla="*/ 35988 w 172493"/>
                <a:gd name="connsiteY1" fmla="*/ 23425 h 172534"/>
                <a:gd name="connsiteX2" fmla="*/ 31087 w 172493"/>
                <a:gd name="connsiteY2" fmla="*/ 131162 h 172534"/>
                <a:gd name="connsiteX3" fmla="*/ 0 w 172493"/>
                <a:gd name="connsiteY3" fmla="*/ 162256 h 172534"/>
                <a:gd name="connsiteX4" fmla="*/ 10276 w 172493"/>
                <a:gd name="connsiteY4" fmla="*/ 172534 h 172534"/>
                <a:gd name="connsiteX5" fmla="*/ 51691 w 172493"/>
                <a:gd name="connsiteY5" fmla="*/ 131118 h 172534"/>
                <a:gd name="connsiteX6" fmla="*/ 137978 w 172493"/>
                <a:gd name="connsiteY6" fmla="*/ 126995 h 172534"/>
                <a:gd name="connsiteX7" fmla="*/ 127702 w 172493"/>
                <a:gd name="connsiteY7" fmla="*/ 116717 h 172534"/>
                <a:gd name="connsiteX8" fmla="*/ 56548 w 172493"/>
                <a:gd name="connsiteY8" fmla="*/ 115973 h 172534"/>
                <a:gd name="connsiteX9" fmla="*/ 56548 w 172493"/>
                <a:gd name="connsiteY9" fmla="*/ 43990 h 172534"/>
                <a:gd name="connsiteX10" fmla="*/ 128497 w 172493"/>
                <a:gd name="connsiteY10" fmla="*/ 43973 h 172534"/>
                <a:gd name="connsiteX11" fmla="*/ 128497 w 172493"/>
                <a:gd name="connsiteY11" fmla="*/ 43973 h 172534"/>
                <a:gd name="connsiteX12" fmla="*/ 128514 w 172493"/>
                <a:gd name="connsiteY12" fmla="*/ 43990 h 172534"/>
                <a:gd name="connsiteX13" fmla="*/ 138790 w 172493"/>
                <a:gd name="connsiteY13" fmla="*/ 33703 h 172534"/>
                <a:gd name="connsiteX14" fmla="*/ 138790 w 172493"/>
                <a:gd name="connsiteY14" fmla="*/ 33703 h 172534"/>
                <a:gd name="connsiteX15" fmla="*/ 138790 w 172493"/>
                <a:gd name="connsiteY15" fmla="*/ 126252 h 172534"/>
                <a:gd name="connsiteX16" fmla="*/ 137978 w 172493"/>
                <a:gd name="connsiteY16" fmla="*/ 126995 h 172534"/>
                <a:gd name="connsiteX17" fmla="*/ 148271 w 172493"/>
                <a:gd name="connsiteY17" fmla="*/ 137290 h 172534"/>
                <a:gd name="connsiteX18" fmla="*/ 149066 w 172493"/>
                <a:gd name="connsiteY18" fmla="*/ 136530 h 172534"/>
                <a:gd name="connsiteX19" fmla="*/ 149075 w 172493"/>
                <a:gd name="connsiteY19" fmla="*/ 23425 h 1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493" h="172534">
                  <a:moveTo>
                    <a:pt x="149075" y="23425"/>
                  </a:moveTo>
                  <a:cubicBezTo>
                    <a:pt x="117850" y="-7808"/>
                    <a:pt x="67213" y="-7808"/>
                    <a:pt x="35988" y="23425"/>
                  </a:cubicBezTo>
                  <a:cubicBezTo>
                    <a:pt x="6491" y="52928"/>
                    <a:pt x="4866" y="99739"/>
                    <a:pt x="31087" y="131162"/>
                  </a:cubicBezTo>
                  <a:lnTo>
                    <a:pt x="0" y="162256"/>
                  </a:lnTo>
                  <a:lnTo>
                    <a:pt x="10276" y="172534"/>
                  </a:lnTo>
                  <a:lnTo>
                    <a:pt x="51691" y="131118"/>
                  </a:lnTo>
                  <a:cubicBezTo>
                    <a:pt x="77091" y="151468"/>
                    <a:pt x="114133" y="150067"/>
                    <a:pt x="137978" y="126995"/>
                  </a:cubicBezTo>
                  <a:lnTo>
                    <a:pt x="127702" y="116717"/>
                  </a:lnTo>
                  <a:cubicBezTo>
                    <a:pt x="107764" y="135812"/>
                    <a:pt x="76158" y="135596"/>
                    <a:pt x="56548" y="115973"/>
                  </a:cubicBezTo>
                  <a:cubicBezTo>
                    <a:pt x="36679" y="96099"/>
                    <a:pt x="36679" y="63873"/>
                    <a:pt x="56548" y="43990"/>
                  </a:cubicBezTo>
                  <a:cubicBezTo>
                    <a:pt x="76417" y="24116"/>
                    <a:pt x="108619" y="24116"/>
                    <a:pt x="128497" y="43973"/>
                  </a:cubicBezTo>
                  <a:lnTo>
                    <a:pt x="128497" y="43973"/>
                  </a:lnTo>
                  <a:cubicBezTo>
                    <a:pt x="128506" y="43981"/>
                    <a:pt x="128506" y="43990"/>
                    <a:pt x="128514" y="43990"/>
                  </a:cubicBezTo>
                  <a:lnTo>
                    <a:pt x="138790" y="33703"/>
                  </a:lnTo>
                  <a:cubicBezTo>
                    <a:pt x="137909" y="32821"/>
                    <a:pt x="138350" y="33262"/>
                    <a:pt x="138790" y="33703"/>
                  </a:cubicBezTo>
                  <a:cubicBezTo>
                    <a:pt x="164346" y="59265"/>
                    <a:pt x="164346" y="100698"/>
                    <a:pt x="138790" y="126252"/>
                  </a:cubicBezTo>
                  <a:cubicBezTo>
                    <a:pt x="138531" y="126519"/>
                    <a:pt x="138246" y="126744"/>
                    <a:pt x="137978" y="126995"/>
                  </a:cubicBezTo>
                  <a:lnTo>
                    <a:pt x="148271" y="137290"/>
                  </a:lnTo>
                  <a:cubicBezTo>
                    <a:pt x="148531" y="137040"/>
                    <a:pt x="148807" y="136798"/>
                    <a:pt x="149066" y="136530"/>
                  </a:cubicBezTo>
                  <a:cubicBezTo>
                    <a:pt x="180301" y="105306"/>
                    <a:pt x="180301" y="54657"/>
                    <a:pt x="149075" y="23425"/>
                  </a:cubicBezTo>
                  <a:close/>
                </a:path>
              </a:pathLst>
            </a:custGeom>
            <a:grpFill/>
            <a:ln w="8631" cap="flat">
              <a:noFill/>
              <a:prstDash val="solid"/>
              <a:miter/>
            </a:ln>
          </p:spPr>
          <p:txBody>
            <a:bodyPr rtlCol="0" anchor="ctr"/>
            <a:lstStyle/>
            <a:p>
              <a:endParaRPr lang="it-IT" sz="2400" b="0" i="0" dirty="0">
                <a:solidFill>
                  <a:srgbClr val="92BAD2"/>
                </a:solidFill>
                <a:latin typeface="Montserrat" pitchFamily="2" charset="77"/>
              </a:endParaRPr>
            </a:p>
          </p:txBody>
        </p:sp>
      </p:grpSp>
      <p:sp>
        <p:nvSpPr>
          <p:cNvPr id="31" name="Rettangolo 30">
            <a:extLst>
              <a:ext uri="{FF2B5EF4-FFF2-40B4-BE49-F238E27FC236}">
                <a16:creationId xmlns:a16="http://schemas.microsoft.com/office/drawing/2014/main" id="{13ADDFF8-6962-A04C-8788-02126590DC48}"/>
              </a:ext>
            </a:extLst>
          </p:cNvPr>
          <p:cNvSpPr/>
          <p:nvPr userDrawn="1"/>
        </p:nvSpPr>
        <p:spPr>
          <a:xfrm>
            <a:off x="11064646" y="417701"/>
            <a:ext cx="772007" cy="192000"/>
          </a:xfrm>
          <a:prstGeom prst="rect">
            <a:avLst/>
          </a:prstGeom>
        </p:spPr>
        <p:txBody>
          <a:bodyPr wrap="none" anchor="ctr" anchorCtr="0">
            <a:noAutofit/>
          </a:bodyPr>
          <a:lstStyle/>
          <a:p>
            <a:pPr lvl="0"/>
            <a:r>
              <a:rPr lang="it-IT" sz="1200" kern="1200" dirty="0">
                <a:solidFill>
                  <a:srgbClr val="92BAD2"/>
                </a:solidFill>
                <a:latin typeface="Montserrat" pitchFamily="2" charset="77"/>
                <a:ea typeface="+mn-ea"/>
                <a:cs typeface="+mn-cs"/>
              </a:rPr>
              <a:t>21.04.20</a:t>
            </a:r>
          </a:p>
        </p:txBody>
      </p:sp>
      <p:sp>
        <p:nvSpPr>
          <p:cNvPr id="32" name="Rettangolo 31">
            <a:extLst>
              <a:ext uri="{FF2B5EF4-FFF2-40B4-BE49-F238E27FC236}">
                <a16:creationId xmlns:a16="http://schemas.microsoft.com/office/drawing/2014/main" id="{F8617EEB-2C31-E14B-8539-F3D41CBC8F5C}"/>
              </a:ext>
            </a:extLst>
          </p:cNvPr>
          <p:cNvSpPr/>
          <p:nvPr userDrawn="1"/>
        </p:nvSpPr>
        <p:spPr>
          <a:xfrm>
            <a:off x="11064645" y="163333"/>
            <a:ext cx="1127355" cy="192000"/>
          </a:xfrm>
          <a:prstGeom prst="rect">
            <a:avLst/>
          </a:prstGeom>
        </p:spPr>
        <p:txBody>
          <a:bodyPr wrap="none" anchor="ctr" anchorCtr="0">
            <a:noAutofit/>
          </a:bodyPr>
          <a:lstStyle/>
          <a:p>
            <a:pPr lvl="0" algn="l"/>
            <a:r>
              <a:rPr lang="it-IT" sz="1200" kern="1200" dirty="0">
                <a:solidFill>
                  <a:schemeClr val="accent1"/>
                </a:solidFill>
                <a:latin typeface="Montserrat" pitchFamily="2" charset="77"/>
                <a:ea typeface="+mn-ea"/>
                <a:cs typeface="+mn-cs"/>
              </a:rPr>
              <a:t>Webinar</a:t>
            </a:r>
          </a:p>
        </p:txBody>
      </p:sp>
      <p:pic>
        <p:nvPicPr>
          <p:cNvPr id="3" name="Elemento grafico 2">
            <a:extLst>
              <a:ext uri="{FF2B5EF4-FFF2-40B4-BE49-F238E27FC236}">
                <a16:creationId xmlns:a16="http://schemas.microsoft.com/office/drawing/2014/main" id="{78783D01-F0C1-053C-BA8F-E5B7A1BD58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62117"/>
            <a:ext cx="3020037" cy="595883"/>
          </a:xfrm>
          <a:prstGeom prst="rect">
            <a:avLst/>
          </a:prstGeom>
        </p:spPr>
      </p:pic>
    </p:spTree>
    <p:extLst>
      <p:ext uri="{BB962C8B-B14F-4D97-AF65-F5344CB8AC3E}">
        <p14:creationId xmlns:p14="http://schemas.microsoft.com/office/powerpoint/2010/main" val="3726060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orkshop">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16986" y="17502"/>
            <a:ext cx="8396493" cy="739276"/>
          </a:xfrm>
          <a:prstGeom prst="rect">
            <a:avLst/>
          </a:prstGeom>
        </p:spPr>
        <p:txBody>
          <a:bodyPr anchor="ctr">
            <a:noAutofit/>
          </a:bodyPr>
          <a:lstStyle>
            <a:lvl1pPr algn="l">
              <a:defRPr sz="1867" b="1">
                <a:solidFill>
                  <a:schemeClr val="accent1"/>
                </a:solidFill>
                <a:latin typeface="Montserrat" pitchFamily="2" charset="77"/>
                <a:cs typeface="Montserrat" pitchFamily="2" charset="77"/>
              </a:defRPr>
            </a:lvl1pPr>
          </a:lstStyle>
          <a:p>
            <a:r>
              <a:rPr lang="it-IT" dirty="0"/>
              <a:t>Fare clic per modificare stile</a:t>
            </a:r>
          </a:p>
        </p:txBody>
      </p:sp>
      <p:sp>
        <p:nvSpPr>
          <p:cNvPr id="12" name="Segnaposto numero diapositiva 3">
            <a:extLst>
              <a:ext uri="{FF2B5EF4-FFF2-40B4-BE49-F238E27FC236}">
                <a16:creationId xmlns:a16="http://schemas.microsoft.com/office/drawing/2014/main" id="{57A05E21-75E2-6442-9ED3-70B99937335F}"/>
              </a:ext>
            </a:extLst>
          </p:cNvPr>
          <p:cNvSpPr>
            <a:spLocks noGrp="1"/>
          </p:cNvSpPr>
          <p:nvPr>
            <p:ph type="sldNum" sz="quarter" idx="4"/>
          </p:nvPr>
        </p:nvSpPr>
        <p:spPr>
          <a:xfrm>
            <a:off x="9303031" y="6343845"/>
            <a:ext cx="2743200" cy="366183"/>
          </a:xfrm>
          <a:prstGeom prst="rect">
            <a:avLst/>
          </a:prstGeom>
        </p:spPr>
        <p:txBody>
          <a:bodyPr vert="horz" lIns="91440" tIns="45720" rIns="91440" bIns="45720" rtlCol="0" anchor="ctr"/>
          <a:lstStyle>
            <a:lvl1pPr algn="r">
              <a:defRPr sz="1467">
                <a:solidFill>
                  <a:schemeClr val="accent1"/>
                </a:solidFill>
                <a:latin typeface="Montserrat" pitchFamily="2" charset="77"/>
              </a:defRPr>
            </a:lvl1pPr>
          </a:lstStyle>
          <a:p>
            <a:fld id="{DC8ACEEC-BB50-3E4F-B1C7-4DEF5308D5A3}" type="slidenum">
              <a:rPr lang="it-IT" smtClean="0"/>
              <a:pPr/>
              <a:t>‹N›</a:t>
            </a:fld>
            <a:endParaRPr lang="it-IT" dirty="0"/>
          </a:p>
        </p:txBody>
      </p:sp>
      <p:grpSp>
        <p:nvGrpSpPr>
          <p:cNvPr id="14" name="Gruppo 13">
            <a:extLst>
              <a:ext uri="{FF2B5EF4-FFF2-40B4-BE49-F238E27FC236}">
                <a16:creationId xmlns:a16="http://schemas.microsoft.com/office/drawing/2014/main" id="{480C583B-BD88-4647-92B5-4B15D2873247}"/>
              </a:ext>
            </a:extLst>
          </p:cNvPr>
          <p:cNvGrpSpPr/>
          <p:nvPr userDrawn="1"/>
        </p:nvGrpSpPr>
        <p:grpSpPr>
          <a:xfrm>
            <a:off x="229864" y="278745"/>
            <a:ext cx="234960" cy="234465"/>
            <a:chOff x="172398" y="209058"/>
            <a:chExt cx="176220" cy="175849"/>
          </a:xfrm>
        </p:grpSpPr>
        <p:sp>
          <p:nvSpPr>
            <p:cNvPr id="15" name="Figura a mano libera 14">
              <a:extLst>
                <a:ext uri="{FF2B5EF4-FFF2-40B4-BE49-F238E27FC236}">
                  <a16:creationId xmlns:a16="http://schemas.microsoft.com/office/drawing/2014/main" id="{D430927E-255D-F240-AEF9-C276B8D11C8B}"/>
                </a:ext>
              </a:extLst>
            </p:cNvPr>
            <p:cNvSpPr/>
            <p:nvPr userDrawn="1"/>
          </p:nvSpPr>
          <p:spPr>
            <a:xfrm>
              <a:off x="172398" y="209058"/>
              <a:ext cx="176220" cy="175849"/>
            </a:xfrm>
            <a:custGeom>
              <a:avLst/>
              <a:gdLst>
                <a:gd name="connsiteX0" fmla="*/ 327356 w 378802"/>
                <a:gd name="connsiteY0" fmla="*/ 51319 h 378004"/>
                <a:gd name="connsiteX1" fmla="*/ 78997 w 378802"/>
                <a:gd name="connsiteY1" fmla="*/ 51319 h 378004"/>
                <a:gd name="connsiteX2" fmla="*/ 68241 w 378802"/>
                <a:gd name="connsiteY2" fmla="*/ 287362 h 378004"/>
                <a:gd name="connsiteX3" fmla="*/ 0 w 378802"/>
                <a:gd name="connsiteY3" fmla="*/ 355475 h 378004"/>
                <a:gd name="connsiteX4" fmla="*/ 22560 w 378802"/>
                <a:gd name="connsiteY4" fmla="*/ 378005 h 378004"/>
                <a:gd name="connsiteX5" fmla="*/ 120890 w 378802"/>
                <a:gd name="connsiteY5" fmla="*/ 279887 h 378004"/>
                <a:gd name="connsiteX6" fmla="*/ 98321 w 378802"/>
                <a:gd name="connsiteY6" fmla="*/ 257376 h 378004"/>
                <a:gd name="connsiteX7" fmla="*/ 90982 w 378802"/>
                <a:gd name="connsiteY7" fmla="*/ 264709 h 378004"/>
                <a:gd name="connsiteX8" fmla="*/ 101595 w 378802"/>
                <a:gd name="connsiteY8" fmla="*/ 73849 h 378004"/>
                <a:gd name="connsiteX9" fmla="*/ 304806 w 378802"/>
                <a:gd name="connsiteY9" fmla="*/ 73849 h 378004"/>
                <a:gd name="connsiteX10" fmla="*/ 304806 w 378802"/>
                <a:gd name="connsiteY10" fmla="*/ 276629 h 378004"/>
                <a:gd name="connsiteX11" fmla="*/ 302987 w 378802"/>
                <a:gd name="connsiteY11" fmla="*/ 278244 h 378004"/>
                <a:gd name="connsiteX12" fmla="*/ 325614 w 378802"/>
                <a:gd name="connsiteY12" fmla="*/ 300821 h 378004"/>
                <a:gd name="connsiteX13" fmla="*/ 327365 w 378802"/>
                <a:gd name="connsiteY13" fmla="*/ 299159 h 378004"/>
                <a:gd name="connsiteX14" fmla="*/ 327356 w 378802"/>
                <a:gd name="connsiteY14" fmla="*/ 51319 h 3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802" h="378004">
                  <a:moveTo>
                    <a:pt x="327356" y="51319"/>
                  </a:moveTo>
                  <a:cubicBezTo>
                    <a:pt x="258791" y="-17106"/>
                    <a:pt x="147600" y="-17106"/>
                    <a:pt x="78997" y="51319"/>
                  </a:cubicBezTo>
                  <a:cubicBezTo>
                    <a:pt x="14231" y="115974"/>
                    <a:pt x="10680" y="218518"/>
                    <a:pt x="68241" y="287362"/>
                  </a:cubicBezTo>
                  <a:lnTo>
                    <a:pt x="0" y="355475"/>
                  </a:lnTo>
                  <a:lnTo>
                    <a:pt x="22560" y="378005"/>
                  </a:lnTo>
                  <a:lnTo>
                    <a:pt x="120890" y="279887"/>
                  </a:lnTo>
                  <a:lnTo>
                    <a:pt x="98321" y="257376"/>
                  </a:lnTo>
                  <a:lnTo>
                    <a:pt x="90982" y="264709"/>
                  </a:lnTo>
                  <a:cubicBezTo>
                    <a:pt x="45786" y="208403"/>
                    <a:pt x="49298" y="126043"/>
                    <a:pt x="101595" y="73849"/>
                  </a:cubicBezTo>
                  <a:cubicBezTo>
                    <a:pt x="157710" y="17857"/>
                    <a:pt x="248672" y="17857"/>
                    <a:pt x="304806" y="73849"/>
                  </a:cubicBezTo>
                  <a:cubicBezTo>
                    <a:pt x="360910" y="129852"/>
                    <a:pt x="360910" y="220627"/>
                    <a:pt x="304806" y="276629"/>
                  </a:cubicBezTo>
                  <a:cubicBezTo>
                    <a:pt x="304215" y="277199"/>
                    <a:pt x="303578" y="277674"/>
                    <a:pt x="302987" y="278244"/>
                  </a:cubicBezTo>
                  <a:lnTo>
                    <a:pt x="325614" y="300821"/>
                  </a:lnTo>
                  <a:cubicBezTo>
                    <a:pt x="326194" y="300251"/>
                    <a:pt x="326804" y="299729"/>
                    <a:pt x="327365" y="299159"/>
                  </a:cubicBezTo>
                  <a:cubicBezTo>
                    <a:pt x="395949" y="230714"/>
                    <a:pt x="395949" y="119755"/>
                    <a:pt x="327356" y="51319"/>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sp>
          <p:nvSpPr>
            <p:cNvPr id="16" name="Figura a mano libera 15">
              <a:extLst>
                <a:ext uri="{FF2B5EF4-FFF2-40B4-BE49-F238E27FC236}">
                  <a16:creationId xmlns:a16="http://schemas.microsoft.com/office/drawing/2014/main" id="{6A4C23DD-6BDB-DF4B-9309-2548CB535AB4}"/>
                </a:ext>
              </a:extLst>
            </p:cNvPr>
            <p:cNvSpPr/>
            <p:nvPr userDrawn="1"/>
          </p:nvSpPr>
          <p:spPr>
            <a:xfrm>
              <a:off x="200082" y="223877"/>
              <a:ext cx="114112" cy="133385"/>
            </a:xfrm>
            <a:custGeom>
              <a:avLst/>
              <a:gdLst>
                <a:gd name="connsiteX0" fmla="*/ 220918 w 245295"/>
                <a:gd name="connsiteY0" fmla="*/ 223859 h 286722"/>
                <a:gd name="connsiteX1" fmla="*/ 64664 w 245295"/>
                <a:gd name="connsiteY1" fmla="*/ 222235 h 286722"/>
                <a:gd name="connsiteX2" fmla="*/ 64664 w 245295"/>
                <a:gd name="connsiteY2" fmla="*/ 64524 h 286722"/>
                <a:gd name="connsiteX3" fmla="*/ 222707 w 245295"/>
                <a:gd name="connsiteY3" fmla="*/ 64524 h 286722"/>
                <a:gd name="connsiteX4" fmla="*/ 245296 w 245295"/>
                <a:gd name="connsiteY4" fmla="*/ 41994 h 286722"/>
                <a:gd name="connsiteX5" fmla="*/ 42085 w 245295"/>
                <a:gd name="connsiteY5" fmla="*/ 41994 h 286722"/>
                <a:gd name="connsiteX6" fmla="*/ 42085 w 245295"/>
                <a:gd name="connsiteY6" fmla="*/ 244774 h 286722"/>
                <a:gd name="connsiteX7" fmla="*/ 243497 w 245295"/>
                <a:gd name="connsiteY7" fmla="*/ 246398 h 286722"/>
                <a:gd name="connsiteX8" fmla="*/ 220918 w 245295"/>
                <a:gd name="connsiteY8" fmla="*/ 223859 h 2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95" h="286722">
                  <a:moveTo>
                    <a:pt x="220918" y="223859"/>
                  </a:moveTo>
                  <a:cubicBezTo>
                    <a:pt x="177150" y="265699"/>
                    <a:pt x="107728" y="265205"/>
                    <a:pt x="64664" y="222235"/>
                  </a:cubicBezTo>
                  <a:cubicBezTo>
                    <a:pt x="21020" y="178675"/>
                    <a:pt x="21020" y="108074"/>
                    <a:pt x="64664" y="64524"/>
                  </a:cubicBezTo>
                  <a:cubicBezTo>
                    <a:pt x="108309" y="20975"/>
                    <a:pt x="179073" y="20975"/>
                    <a:pt x="222707" y="64524"/>
                  </a:cubicBezTo>
                  <a:lnTo>
                    <a:pt x="245296" y="41994"/>
                  </a:lnTo>
                  <a:cubicBezTo>
                    <a:pt x="189172" y="-13998"/>
                    <a:pt x="98200" y="-13998"/>
                    <a:pt x="42085" y="41994"/>
                  </a:cubicBezTo>
                  <a:cubicBezTo>
                    <a:pt x="-14028" y="97997"/>
                    <a:pt x="-14028" y="188772"/>
                    <a:pt x="42085" y="244774"/>
                  </a:cubicBezTo>
                  <a:cubicBezTo>
                    <a:pt x="97609" y="300197"/>
                    <a:pt x="187249" y="300662"/>
                    <a:pt x="243497" y="246398"/>
                  </a:cubicBezTo>
                  <a:lnTo>
                    <a:pt x="220918" y="223859"/>
                  </a:lnTo>
                  <a:close/>
                </a:path>
              </a:pathLst>
            </a:custGeom>
            <a:solidFill>
              <a:srgbClr val="91B9D0"/>
            </a:solidFill>
            <a:ln w="9507" cap="flat">
              <a:noFill/>
              <a:prstDash val="solid"/>
              <a:miter/>
            </a:ln>
          </p:spPr>
          <p:txBody>
            <a:bodyPr rtlCol="0" anchor="ctr"/>
            <a:lstStyle/>
            <a:p>
              <a:endParaRPr lang="it-IT" sz="2400" b="0" i="0" dirty="0">
                <a:latin typeface="Montserrat" pitchFamily="2" charset="77"/>
              </a:endParaRPr>
            </a:p>
          </p:txBody>
        </p:sp>
        <p:sp>
          <p:nvSpPr>
            <p:cNvPr id="17" name="Figura a mano libera 16">
              <a:extLst>
                <a:ext uri="{FF2B5EF4-FFF2-40B4-BE49-F238E27FC236}">
                  <a16:creationId xmlns:a16="http://schemas.microsoft.com/office/drawing/2014/main" id="{4B2350AD-8195-194B-BACA-50EE13C601E5}"/>
                </a:ext>
              </a:extLst>
            </p:cNvPr>
            <p:cNvSpPr/>
            <p:nvPr userDrawn="1"/>
          </p:nvSpPr>
          <p:spPr>
            <a:xfrm>
              <a:off x="292350" y="253881"/>
              <a:ext cx="26560" cy="74132"/>
            </a:xfrm>
            <a:custGeom>
              <a:avLst/>
              <a:gdLst>
                <a:gd name="connsiteX0" fmla="*/ 24359 w 57093"/>
                <a:gd name="connsiteY0" fmla="*/ 28 h 159353"/>
                <a:gd name="connsiteX1" fmla="*/ 24321 w 57093"/>
                <a:gd name="connsiteY1" fmla="*/ 0 h 159353"/>
                <a:gd name="connsiteX2" fmla="*/ 1733 w 57093"/>
                <a:gd name="connsiteY2" fmla="*/ 22530 h 159353"/>
                <a:gd name="connsiteX3" fmla="*/ 1799 w 57093"/>
                <a:gd name="connsiteY3" fmla="*/ 22559 h 159353"/>
                <a:gd name="connsiteX4" fmla="*/ 1799 w 57093"/>
                <a:gd name="connsiteY4" fmla="*/ 135209 h 159353"/>
                <a:gd name="connsiteX5" fmla="*/ 0 w 57093"/>
                <a:gd name="connsiteY5" fmla="*/ 136823 h 159353"/>
                <a:gd name="connsiteX6" fmla="*/ 22579 w 57093"/>
                <a:gd name="connsiteY6" fmla="*/ 159353 h 159353"/>
                <a:gd name="connsiteX7" fmla="*/ 24368 w 57093"/>
                <a:gd name="connsiteY7" fmla="*/ 157739 h 159353"/>
                <a:gd name="connsiteX8" fmla="*/ 24359 w 57093"/>
                <a:gd name="connsiteY8" fmla="*/ 28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93" h="159353">
                  <a:moveTo>
                    <a:pt x="24359" y="28"/>
                  </a:moveTo>
                  <a:cubicBezTo>
                    <a:pt x="24359" y="28"/>
                    <a:pt x="24340" y="9"/>
                    <a:pt x="24321" y="0"/>
                  </a:cubicBezTo>
                  <a:lnTo>
                    <a:pt x="1733" y="22530"/>
                  </a:lnTo>
                  <a:cubicBezTo>
                    <a:pt x="1752" y="22530"/>
                    <a:pt x="1771" y="22539"/>
                    <a:pt x="1799" y="22559"/>
                  </a:cubicBezTo>
                  <a:cubicBezTo>
                    <a:pt x="32935" y="53656"/>
                    <a:pt x="32935" y="104111"/>
                    <a:pt x="1799" y="135209"/>
                  </a:cubicBezTo>
                  <a:cubicBezTo>
                    <a:pt x="1209" y="135788"/>
                    <a:pt x="590" y="136272"/>
                    <a:pt x="0" y="136823"/>
                  </a:cubicBezTo>
                  <a:lnTo>
                    <a:pt x="22579" y="159353"/>
                  </a:lnTo>
                  <a:cubicBezTo>
                    <a:pt x="23160" y="158783"/>
                    <a:pt x="23788" y="158308"/>
                    <a:pt x="24368" y="157739"/>
                  </a:cubicBezTo>
                  <a:cubicBezTo>
                    <a:pt x="68003" y="114179"/>
                    <a:pt x="68003" y="43588"/>
                    <a:pt x="24359" y="28"/>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grpSp>
      <p:sp>
        <p:nvSpPr>
          <p:cNvPr id="19" name="Elemento grafico 6">
            <a:extLst>
              <a:ext uri="{FF2B5EF4-FFF2-40B4-BE49-F238E27FC236}">
                <a16:creationId xmlns:a16="http://schemas.microsoft.com/office/drawing/2014/main" id="{3DBFE9EE-5DD9-7F43-82FB-C1B82FB34C7E}"/>
              </a:ext>
            </a:extLst>
          </p:cNvPr>
          <p:cNvSpPr/>
          <p:nvPr userDrawn="1"/>
        </p:nvSpPr>
        <p:spPr>
          <a:xfrm>
            <a:off x="10909901" y="432306"/>
            <a:ext cx="154744" cy="160095"/>
          </a:xfrm>
          <a:custGeom>
            <a:avLst/>
            <a:gdLst>
              <a:gd name="connsiteX0" fmla="*/ 31666 w 167120"/>
              <a:gd name="connsiteY0" fmla="*/ 21542 h 172899"/>
              <a:gd name="connsiteX1" fmla="*/ 9697 w 167120"/>
              <a:gd name="connsiteY1" fmla="*/ 21542 h 172899"/>
              <a:gd name="connsiteX2" fmla="*/ 9697 w 167120"/>
              <a:gd name="connsiteY2" fmla="*/ 43447 h 172899"/>
              <a:gd name="connsiteX3" fmla="*/ 157389 w 167120"/>
              <a:gd name="connsiteY3" fmla="*/ 43447 h 172899"/>
              <a:gd name="connsiteX4" fmla="*/ 157389 w 167120"/>
              <a:gd name="connsiteY4" fmla="*/ 21542 h 172899"/>
              <a:gd name="connsiteX5" fmla="*/ 135429 w 167120"/>
              <a:gd name="connsiteY5" fmla="*/ 21542 h 172899"/>
              <a:gd name="connsiteX6" fmla="*/ 135429 w 167120"/>
              <a:gd name="connsiteY6" fmla="*/ 28363 h 172899"/>
              <a:gd name="connsiteX7" fmla="*/ 130571 w 167120"/>
              <a:gd name="connsiteY7" fmla="*/ 33204 h 172899"/>
              <a:gd name="connsiteX8" fmla="*/ 125749 w 167120"/>
              <a:gd name="connsiteY8" fmla="*/ 28977 h 172899"/>
              <a:gd name="connsiteX9" fmla="*/ 125706 w 167120"/>
              <a:gd name="connsiteY9" fmla="*/ 28371 h 172899"/>
              <a:gd name="connsiteX10" fmla="*/ 125706 w 167120"/>
              <a:gd name="connsiteY10" fmla="*/ 21551 h 172899"/>
              <a:gd name="connsiteX11" fmla="*/ 88387 w 167120"/>
              <a:gd name="connsiteY11" fmla="*/ 21551 h 172899"/>
              <a:gd name="connsiteX12" fmla="*/ 88387 w 167120"/>
              <a:gd name="connsiteY12" fmla="*/ 28371 h 172899"/>
              <a:gd name="connsiteX13" fmla="*/ 83530 w 167120"/>
              <a:gd name="connsiteY13" fmla="*/ 33212 h 172899"/>
              <a:gd name="connsiteX14" fmla="*/ 78716 w 167120"/>
              <a:gd name="connsiteY14" fmla="*/ 28985 h 172899"/>
              <a:gd name="connsiteX15" fmla="*/ 78682 w 167120"/>
              <a:gd name="connsiteY15" fmla="*/ 28380 h 172899"/>
              <a:gd name="connsiteX16" fmla="*/ 78682 w 167120"/>
              <a:gd name="connsiteY16" fmla="*/ 21560 h 172899"/>
              <a:gd name="connsiteX17" fmla="*/ 41363 w 167120"/>
              <a:gd name="connsiteY17" fmla="*/ 21560 h 172899"/>
              <a:gd name="connsiteX18" fmla="*/ 41363 w 167120"/>
              <a:gd name="connsiteY18" fmla="*/ 28380 h 172899"/>
              <a:gd name="connsiteX19" fmla="*/ 36515 w 167120"/>
              <a:gd name="connsiteY19" fmla="*/ 33221 h 172899"/>
              <a:gd name="connsiteX20" fmla="*/ 31701 w 167120"/>
              <a:gd name="connsiteY20" fmla="*/ 28994 h 172899"/>
              <a:gd name="connsiteX21" fmla="*/ 31649 w 167120"/>
              <a:gd name="connsiteY21" fmla="*/ 28389 h 172899"/>
              <a:gd name="connsiteX22" fmla="*/ 31649 w 167120"/>
              <a:gd name="connsiteY22" fmla="*/ 21542 h 172899"/>
              <a:gd name="connsiteX23" fmla="*/ 132628 w 167120"/>
              <a:gd name="connsiteY23" fmla="*/ 76210 h 172899"/>
              <a:gd name="connsiteX24" fmla="*/ 137486 w 167120"/>
              <a:gd name="connsiteY24" fmla="*/ 81051 h 172899"/>
              <a:gd name="connsiteX25" fmla="*/ 133251 w 167120"/>
              <a:gd name="connsiteY25" fmla="*/ 85840 h 172899"/>
              <a:gd name="connsiteX26" fmla="*/ 132646 w 167120"/>
              <a:gd name="connsiteY26" fmla="*/ 85875 h 172899"/>
              <a:gd name="connsiteX27" fmla="*/ 114038 w 167120"/>
              <a:gd name="connsiteY27" fmla="*/ 85875 h 172899"/>
              <a:gd name="connsiteX28" fmla="*/ 109181 w 167120"/>
              <a:gd name="connsiteY28" fmla="*/ 81043 h 172899"/>
              <a:gd name="connsiteX29" fmla="*/ 113425 w 167120"/>
              <a:gd name="connsiteY29" fmla="*/ 76245 h 172899"/>
              <a:gd name="connsiteX30" fmla="*/ 114030 w 167120"/>
              <a:gd name="connsiteY30" fmla="*/ 76202 h 172899"/>
              <a:gd name="connsiteX31" fmla="*/ 132628 w 167120"/>
              <a:gd name="connsiteY31" fmla="*/ 76210 h 172899"/>
              <a:gd name="connsiteX32" fmla="*/ 132628 w 167120"/>
              <a:gd name="connsiteY32" fmla="*/ 76210 h 172899"/>
              <a:gd name="connsiteX33" fmla="*/ 93702 w 167120"/>
              <a:gd name="connsiteY33" fmla="*/ 76210 h 172899"/>
              <a:gd name="connsiteX34" fmla="*/ 98560 w 167120"/>
              <a:gd name="connsiteY34" fmla="*/ 81051 h 172899"/>
              <a:gd name="connsiteX35" fmla="*/ 94308 w 167120"/>
              <a:gd name="connsiteY35" fmla="*/ 85840 h 172899"/>
              <a:gd name="connsiteX36" fmla="*/ 93711 w 167120"/>
              <a:gd name="connsiteY36" fmla="*/ 85875 h 172899"/>
              <a:gd name="connsiteX37" fmla="*/ 73392 w 167120"/>
              <a:gd name="connsiteY37" fmla="*/ 85875 h 172899"/>
              <a:gd name="connsiteX38" fmla="*/ 68535 w 167120"/>
              <a:gd name="connsiteY38" fmla="*/ 81043 h 172899"/>
              <a:gd name="connsiteX39" fmla="*/ 72779 w 167120"/>
              <a:gd name="connsiteY39" fmla="*/ 76245 h 172899"/>
              <a:gd name="connsiteX40" fmla="*/ 73375 w 167120"/>
              <a:gd name="connsiteY40" fmla="*/ 76202 h 172899"/>
              <a:gd name="connsiteX41" fmla="*/ 93702 w 167120"/>
              <a:gd name="connsiteY41" fmla="*/ 76210 h 172899"/>
              <a:gd name="connsiteX42" fmla="*/ 93702 w 167120"/>
              <a:gd name="connsiteY42" fmla="*/ 76210 h 172899"/>
              <a:gd name="connsiteX43" fmla="*/ 53065 w 167120"/>
              <a:gd name="connsiteY43" fmla="*/ 76210 h 172899"/>
              <a:gd name="connsiteX44" fmla="*/ 57922 w 167120"/>
              <a:gd name="connsiteY44" fmla="*/ 81051 h 172899"/>
              <a:gd name="connsiteX45" fmla="*/ 53687 w 167120"/>
              <a:gd name="connsiteY45" fmla="*/ 85840 h 172899"/>
              <a:gd name="connsiteX46" fmla="*/ 53074 w 167120"/>
              <a:gd name="connsiteY46" fmla="*/ 85875 h 172899"/>
              <a:gd name="connsiteX47" fmla="*/ 34458 w 167120"/>
              <a:gd name="connsiteY47" fmla="*/ 85875 h 172899"/>
              <a:gd name="connsiteX48" fmla="*/ 29609 w 167120"/>
              <a:gd name="connsiteY48" fmla="*/ 81043 h 172899"/>
              <a:gd name="connsiteX49" fmla="*/ 33844 w 167120"/>
              <a:gd name="connsiteY49" fmla="*/ 76245 h 172899"/>
              <a:gd name="connsiteX50" fmla="*/ 34449 w 167120"/>
              <a:gd name="connsiteY50" fmla="*/ 76202 h 172899"/>
              <a:gd name="connsiteX51" fmla="*/ 53065 w 167120"/>
              <a:gd name="connsiteY51" fmla="*/ 76210 h 172899"/>
              <a:gd name="connsiteX52" fmla="*/ 53065 w 167120"/>
              <a:gd name="connsiteY52" fmla="*/ 76210 h 172899"/>
              <a:gd name="connsiteX53" fmla="*/ 132628 w 167120"/>
              <a:gd name="connsiteY53" fmla="*/ 103354 h 172899"/>
              <a:gd name="connsiteX54" fmla="*/ 137486 w 167120"/>
              <a:gd name="connsiteY54" fmla="*/ 108178 h 172899"/>
              <a:gd name="connsiteX55" fmla="*/ 133251 w 167120"/>
              <a:gd name="connsiteY55" fmla="*/ 112975 h 172899"/>
              <a:gd name="connsiteX56" fmla="*/ 132646 w 167120"/>
              <a:gd name="connsiteY56" fmla="*/ 113010 h 172899"/>
              <a:gd name="connsiteX57" fmla="*/ 114038 w 167120"/>
              <a:gd name="connsiteY57" fmla="*/ 113010 h 172899"/>
              <a:gd name="connsiteX58" fmla="*/ 109181 w 167120"/>
              <a:gd name="connsiteY58" fmla="*/ 108178 h 172899"/>
              <a:gd name="connsiteX59" fmla="*/ 113425 w 167120"/>
              <a:gd name="connsiteY59" fmla="*/ 103389 h 172899"/>
              <a:gd name="connsiteX60" fmla="*/ 114030 w 167120"/>
              <a:gd name="connsiteY60" fmla="*/ 103354 h 172899"/>
              <a:gd name="connsiteX61" fmla="*/ 132628 w 167120"/>
              <a:gd name="connsiteY61" fmla="*/ 103354 h 172899"/>
              <a:gd name="connsiteX62" fmla="*/ 132628 w 167120"/>
              <a:gd name="connsiteY62" fmla="*/ 103354 h 172899"/>
              <a:gd name="connsiteX63" fmla="*/ 93702 w 167120"/>
              <a:gd name="connsiteY63" fmla="*/ 103354 h 172899"/>
              <a:gd name="connsiteX64" fmla="*/ 98560 w 167120"/>
              <a:gd name="connsiteY64" fmla="*/ 108178 h 172899"/>
              <a:gd name="connsiteX65" fmla="*/ 94308 w 167120"/>
              <a:gd name="connsiteY65" fmla="*/ 112975 h 172899"/>
              <a:gd name="connsiteX66" fmla="*/ 93711 w 167120"/>
              <a:gd name="connsiteY66" fmla="*/ 113010 h 172899"/>
              <a:gd name="connsiteX67" fmla="*/ 73392 w 167120"/>
              <a:gd name="connsiteY67" fmla="*/ 113010 h 172899"/>
              <a:gd name="connsiteX68" fmla="*/ 68535 w 167120"/>
              <a:gd name="connsiteY68" fmla="*/ 108178 h 172899"/>
              <a:gd name="connsiteX69" fmla="*/ 72779 w 167120"/>
              <a:gd name="connsiteY69" fmla="*/ 103389 h 172899"/>
              <a:gd name="connsiteX70" fmla="*/ 73375 w 167120"/>
              <a:gd name="connsiteY70" fmla="*/ 103354 h 172899"/>
              <a:gd name="connsiteX71" fmla="*/ 93702 w 167120"/>
              <a:gd name="connsiteY71" fmla="*/ 103354 h 172899"/>
              <a:gd name="connsiteX72" fmla="*/ 93702 w 167120"/>
              <a:gd name="connsiteY72" fmla="*/ 103354 h 172899"/>
              <a:gd name="connsiteX73" fmla="*/ 53065 w 167120"/>
              <a:gd name="connsiteY73" fmla="*/ 103354 h 172899"/>
              <a:gd name="connsiteX74" fmla="*/ 57922 w 167120"/>
              <a:gd name="connsiteY74" fmla="*/ 108178 h 172899"/>
              <a:gd name="connsiteX75" fmla="*/ 53687 w 167120"/>
              <a:gd name="connsiteY75" fmla="*/ 112975 h 172899"/>
              <a:gd name="connsiteX76" fmla="*/ 53074 w 167120"/>
              <a:gd name="connsiteY76" fmla="*/ 113010 h 172899"/>
              <a:gd name="connsiteX77" fmla="*/ 34458 w 167120"/>
              <a:gd name="connsiteY77" fmla="*/ 113010 h 172899"/>
              <a:gd name="connsiteX78" fmla="*/ 29609 w 167120"/>
              <a:gd name="connsiteY78" fmla="*/ 108178 h 172899"/>
              <a:gd name="connsiteX79" fmla="*/ 33844 w 167120"/>
              <a:gd name="connsiteY79" fmla="*/ 103389 h 172899"/>
              <a:gd name="connsiteX80" fmla="*/ 34449 w 167120"/>
              <a:gd name="connsiteY80" fmla="*/ 103354 h 172899"/>
              <a:gd name="connsiteX81" fmla="*/ 53065 w 167120"/>
              <a:gd name="connsiteY81" fmla="*/ 103354 h 172899"/>
              <a:gd name="connsiteX82" fmla="*/ 53065 w 167120"/>
              <a:gd name="connsiteY82" fmla="*/ 103354 h 172899"/>
              <a:gd name="connsiteX83" fmla="*/ 132628 w 167120"/>
              <a:gd name="connsiteY83" fmla="*/ 130489 h 172899"/>
              <a:gd name="connsiteX84" fmla="*/ 137486 w 167120"/>
              <a:gd name="connsiteY84" fmla="*/ 135322 h 172899"/>
              <a:gd name="connsiteX85" fmla="*/ 132628 w 167120"/>
              <a:gd name="connsiteY85" fmla="*/ 140163 h 172899"/>
              <a:gd name="connsiteX86" fmla="*/ 114021 w 167120"/>
              <a:gd name="connsiteY86" fmla="*/ 140163 h 172899"/>
              <a:gd name="connsiteX87" fmla="*/ 109164 w 167120"/>
              <a:gd name="connsiteY87" fmla="*/ 135322 h 172899"/>
              <a:gd name="connsiteX88" fmla="*/ 114021 w 167120"/>
              <a:gd name="connsiteY88" fmla="*/ 130489 h 172899"/>
              <a:gd name="connsiteX89" fmla="*/ 132628 w 167120"/>
              <a:gd name="connsiteY89" fmla="*/ 130489 h 172899"/>
              <a:gd name="connsiteX90" fmla="*/ 73384 w 167120"/>
              <a:gd name="connsiteY90" fmla="*/ 130489 h 172899"/>
              <a:gd name="connsiteX91" fmla="*/ 93702 w 167120"/>
              <a:gd name="connsiteY91" fmla="*/ 130489 h 172899"/>
              <a:gd name="connsiteX92" fmla="*/ 98560 w 167120"/>
              <a:gd name="connsiteY92" fmla="*/ 135322 h 172899"/>
              <a:gd name="connsiteX93" fmla="*/ 94308 w 167120"/>
              <a:gd name="connsiteY93" fmla="*/ 140119 h 172899"/>
              <a:gd name="connsiteX94" fmla="*/ 93711 w 167120"/>
              <a:gd name="connsiteY94" fmla="*/ 140163 h 172899"/>
              <a:gd name="connsiteX95" fmla="*/ 73392 w 167120"/>
              <a:gd name="connsiteY95" fmla="*/ 140163 h 172899"/>
              <a:gd name="connsiteX96" fmla="*/ 68535 w 167120"/>
              <a:gd name="connsiteY96" fmla="*/ 135322 h 172899"/>
              <a:gd name="connsiteX97" fmla="*/ 72779 w 167120"/>
              <a:gd name="connsiteY97" fmla="*/ 130533 h 172899"/>
              <a:gd name="connsiteX98" fmla="*/ 73384 w 167120"/>
              <a:gd name="connsiteY98" fmla="*/ 130489 h 172899"/>
              <a:gd name="connsiteX99" fmla="*/ 93702 w 167120"/>
              <a:gd name="connsiteY99" fmla="*/ 130489 h 172899"/>
              <a:gd name="connsiteX100" fmla="*/ 73384 w 167120"/>
              <a:gd name="connsiteY100" fmla="*/ 130489 h 172899"/>
              <a:gd name="connsiteX101" fmla="*/ 53065 w 167120"/>
              <a:gd name="connsiteY101" fmla="*/ 130489 h 172899"/>
              <a:gd name="connsiteX102" fmla="*/ 57922 w 167120"/>
              <a:gd name="connsiteY102" fmla="*/ 135322 h 172899"/>
              <a:gd name="connsiteX103" fmla="*/ 53687 w 167120"/>
              <a:gd name="connsiteY103" fmla="*/ 140119 h 172899"/>
              <a:gd name="connsiteX104" fmla="*/ 53074 w 167120"/>
              <a:gd name="connsiteY104" fmla="*/ 140163 h 172899"/>
              <a:gd name="connsiteX105" fmla="*/ 34458 w 167120"/>
              <a:gd name="connsiteY105" fmla="*/ 140163 h 172899"/>
              <a:gd name="connsiteX106" fmla="*/ 29609 w 167120"/>
              <a:gd name="connsiteY106" fmla="*/ 135322 h 172899"/>
              <a:gd name="connsiteX107" fmla="*/ 33844 w 167120"/>
              <a:gd name="connsiteY107" fmla="*/ 130533 h 172899"/>
              <a:gd name="connsiteX108" fmla="*/ 34449 w 167120"/>
              <a:gd name="connsiteY108" fmla="*/ 130489 h 172899"/>
              <a:gd name="connsiteX109" fmla="*/ 53065 w 167120"/>
              <a:gd name="connsiteY109" fmla="*/ 130489 h 172899"/>
              <a:gd name="connsiteX110" fmla="*/ 157389 w 167120"/>
              <a:gd name="connsiteY110" fmla="*/ 53121 h 172899"/>
              <a:gd name="connsiteX111" fmla="*/ 9697 w 167120"/>
              <a:gd name="connsiteY111" fmla="*/ 53121 h 172899"/>
              <a:gd name="connsiteX112" fmla="*/ 9697 w 167120"/>
              <a:gd name="connsiteY112" fmla="*/ 163252 h 172899"/>
              <a:gd name="connsiteX113" fmla="*/ 157260 w 167120"/>
              <a:gd name="connsiteY113" fmla="*/ 163218 h 172899"/>
              <a:gd name="connsiteX114" fmla="*/ 157389 w 167120"/>
              <a:gd name="connsiteY114" fmla="*/ 53121 h 172899"/>
              <a:gd name="connsiteX115" fmla="*/ 0 w 167120"/>
              <a:gd name="connsiteY115" fmla="*/ 168076 h 172899"/>
              <a:gd name="connsiteX116" fmla="*/ 0 w 167120"/>
              <a:gd name="connsiteY116" fmla="*/ 16710 h 172899"/>
              <a:gd name="connsiteX117" fmla="*/ 0 w 167120"/>
              <a:gd name="connsiteY117" fmla="*/ 168076 h 172899"/>
              <a:gd name="connsiteX118" fmla="*/ 167095 w 167120"/>
              <a:gd name="connsiteY118" fmla="*/ 50156 h 172899"/>
              <a:gd name="connsiteX119" fmla="*/ 167095 w 167120"/>
              <a:gd name="connsiteY119" fmla="*/ 172899 h 172899"/>
              <a:gd name="connsiteX120" fmla="*/ 0 w 167120"/>
              <a:gd name="connsiteY120" fmla="*/ 172899 h 172899"/>
              <a:gd name="connsiteX121" fmla="*/ 0 w 167120"/>
              <a:gd name="connsiteY121" fmla="*/ 17 h 172899"/>
              <a:gd name="connsiteX122" fmla="*/ 167095 w 167120"/>
              <a:gd name="connsiteY122" fmla="*/ 17 h 172899"/>
              <a:gd name="connsiteX123" fmla="*/ 167095 w 167120"/>
              <a:gd name="connsiteY123" fmla="*/ 50156 h 172899"/>
              <a:gd name="connsiteX124" fmla="*/ 167095 w 167120"/>
              <a:gd name="connsiteY124" fmla="*/ 17 h 172899"/>
              <a:gd name="connsiteX125" fmla="*/ 0 w 167120"/>
              <a:gd name="connsiteY125" fmla="*/ 17 h 172899"/>
              <a:gd name="connsiteX126" fmla="*/ 0 w 167120"/>
              <a:gd name="connsiteY126" fmla="*/ 16710 h 172899"/>
              <a:gd name="connsiteX127" fmla="*/ 4243 w 167120"/>
              <a:gd name="connsiteY127" fmla="*/ 11921 h 172899"/>
              <a:gd name="connsiteX128" fmla="*/ 4849 w 167120"/>
              <a:gd name="connsiteY128" fmla="*/ 11886 h 172899"/>
              <a:gd name="connsiteX129" fmla="*/ 31666 w 167120"/>
              <a:gd name="connsiteY129" fmla="*/ 11886 h 172899"/>
              <a:gd name="connsiteX130" fmla="*/ 31666 w 167120"/>
              <a:gd name="connsiteY130" fmla="*/ 4850 h 172899"/>
              <a:gd name="connsiteX131" fmla="*/ 36523 w 167120"/>
              <a:gd name="connsiteY131" fmla="*/ 17 h 172899"/>
              <a:gd name="connsiteX132" fmla="*/ 41337 w 167120"/>
              <a:gd name="connsiteY132" fmla="*/ 4245 h 172899"/>
              <a:gd name="connsiteX133" fmla="*/ 41372 w 167120"/>
              <a:gd name="connsiteY133" fmla="*/ 4841 h 172899"/>
              <a:gd name="connsiteX134" fmla="*/ 41372 w 167120"/>
              <a:gd name="connsiteY134" fmla="*/ 11878 h 172899"/>
              <a:gd name="connsiteX135" fmla="*/ 78690 w 167120"/>
              <a:gd name="connsiteY135" fmla="*/ 11878 h 172899"/>
              <a:gd name="connsiteX136" fmla="*/ 78690 w 167120"/>
              <a:gd name="connsiteY136" fmla="*/ 4841 h 172899"/>
              <a:gd name="connsiteX137" fmla="*/ 83548 w 167120"/>
              <a:gd name="connsiteY137" fmla="*/ 9 h 172899"/>
              <a:gd name="connsiteX138" fmla="*/ 88361 w 167120"/>
              <a:gd name="connsiteY138" fmla="*/ 4236 h 172899"/>
              <a:gd name="connsiteX139" fmla="*/ 88396 w 167120"/>
              <a:gd name="connsiteY139" fmla="*/ 4832 h 172899"/>
              <a:gd name="connsiteX140" fmla="*/ 88396 w 167120"/>
              <a:gd name="connsiteY140" fmla="*/ 11869 h 172899"/>
              <a:gd name="connsiteX141" fmla="*/ 125715 w 167120"/>
              <a:gd name="connsiteY141" fmla="*/ 11869 h 172899"/>
              <a:gd name="connsiteX142" fmla="*/ 125715 w 167120"/>
              <a:gd name="connsiteY142" fmla="*/ 4832 h 172899"/>
              <a:gd name="connsiteX143" fmla="*/ 130571 w 167120"/>
              <a:gd name="connsiteY143" fmla="*/ 0 h 172899"/>
              <a:gd name="connsiteX144" fmla="*/ 135394 w 167120"/>
              <a:gd name="connsiteY144" fmla="*/ 4227 h 172899"/>
              <a:gd name="connsiteX145" fmla="*/ 135437 w 167120"/>
              <a:gd name="connsiteY145" fmla="*/ 4824 h 172899"/>
              <a:gd name="connsiteX146" fmla="*/ 135437 w 167120"/>
              <a:gd name="connsiteY146" fmla="*/ 11860 h 172899"/>
              <a:gd name="connsiteX147" fmla="*/ 162246 w 167120"/>
              <a:gd name="connsiteY147" fmla="*/ 11860 h 172899"/>
              <a:gd name="connsiteX148" fmla="*/ 167069 w 167120"/>
              <a:gd name="connsiteY148" fmla="*/ 16088 h 172899"/>
              <a:gd name="connsiteX149" fmla="*/ 167121 w 167120"/>
              <a:gd name="connsiteY149" fmla="*/ 16684 h 172899"/>
              <a:gd name="connsiteX150" fmla="*/ 167121 w 167120"/>
              <a:gd name="connsiteY150" fmla="*/ 48228 h 172899"/>
              <a:gd name="connsiteX151" fmla="*/ 167121 w 167120"/>
              <a:gd name="connsiteY151" fmla="*/ 100268 h 172899"/>
              <a:gd name="connsiteX152" fmla="*/ 167121 w 167120"/>
              <a:gd name="connsiteY152" fmla="*/ 50156 h 172899"/>
              <a:gd name="connsiteX153" fmla="*/ 167095 w 167120"/>
              <a:gd name="connsiteY153" fmla="*/ 50156 h 17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67120" h="172899">
                <a:moveTo>
                  <a:pt x="31666" y="21542"/>
                </a:moveTo>
                <a:lnTo>
                  <a:pt x="9697" y="21542"/>
                </a:lnTo>
                <a:lnTo>
                  <a:pt x="9697" y="43447"/>
                </a:lnTo>
                <a:lnTo>
                  <a:pt x="157389" y="43447"/>
                </a:lnTo>
                <a:lnTo>
                  <a:pt x="157389" y="21542"/>
                </a:lnTo>
                <a:lnTo>
                  <a:pt x="135429" y="21542"/>
                </a:lnTo>
                <a:lnTo>
                  <a:pt x="135429" y="28363"/>
                </a:lnTo>
                <a:cubicBezTo>
                  <a:pt x="135429" y="31043"/>
                  <a:pt x="133259" y="33204"/>
                  <a:pt x="130571" y="33204"/>
                </a:cubicBezTo>
                <a:cubicBezTo>
                  <a:pt x="128091" y="33204"/>
                  <a:pt x="126060" y="31363"/>
                  <a:pt x="125749" y="28977"/>
                </a:cubicBezTo>
                <a:lnTo>
                  <a:pt x="125706" y="28371"/>
                </a:lnTo>
                <a:lnTo>
                  <a:pt x="125706" y="21551"/>
                </a:lnTo>
                <a:lnTo>
                  <a:pt x="88387" y="21551"/>
                </a:lnTo>
                <a:lnTo>
                  <a:pt x="88387" y="28371"/>
                </a:lnTo>
                <a:cubicBezTo>
                  <a:pt x="88387" y="31051"/>
                  <a:pt x="86218" y="33212"/>
                  <a:pt x="83530" y="33212"/>
                </a:cubicBezTo>
                <a:cubicBezTo>
                  <a:pt x="81058" y="33212"/>
                  <a:pt x="79027" y="31371"/>
                  <a:pt x="78716" y="28985"/>
                </a:cubicBezTo>
                <a:lnTo>
                  <a:pt x="78682" y="28380"/>
                </a:lnTo>
                <a:lnTo>
                  <a:pt x="78682" y="21560"/>
                </a:lnTo>
                <a:lnTo>
                  <a:pt x="41363" y="21560"/>
                </a:lnTo>
                <a:lnTo>
                  <a:pt x="41363" y="28380"/>
                </a:lnTo>
                <a:cubicBezTo>
                  <a:pt x="41363" y="31060"/>
                  <a:pt x="39194" y="33221"/>
                  <a:pt x="36515" y="33221"/>
                </a:cubicBezTo>
                <a:cubicBezTo>
                  <a:pt x="34034" y="33221"/>
                  <a:pt x="31995" y="31380"/>
                  <a:pt x="31701" y="28994"/>
                </a:cubicBezTo>
                <a:lnTo>
                  <a:pt x="31649" y="28389"/>
                </a:lnTo>
                <a:lnTo>
                  <a:pt x="31649" y="21542"/>
                </a:lnTo>
                <a:close/>
                <a:moveTo>
                  <a:pt x="132628" y="76210"/>
                </a:moveTo>
                <a:cubicBezTo>
                  <a:pt x="135308" y="76210"/>
                  <a:pt x="137486" y="78371"/>
                  <a:pt x="137486" y="81051"/>
                </a:cubicBezTo>
                <a:cubicBezTo>
                  <a:pt x="137486" y="83515"/>
                  <a:pt x="135627" y="85547"/>
                  <a:pt x="133251" y="85840"/>
                </a:cubicBezTo>
                <a:lnTo>
                  <a:pt x="132646" y="85875"/>
                </a:lnTo>
                <a:lnTo>
                  <a:pt x="114038" y="85875"/>
                </a:lnTo>
                <a:cubicBezTo>
                  <a:pt x="111350" y="85875"/>
                  <a:pt x="109181" y="83714"/>
                  <a:pt x="109181" y="81043"/>
                </a:cubicBezTo>
                <a:cubicBezTo>
                  <a:pt x="109181" y="78579"/>
                  <a:pt x="111039" y="76539"/>
                  <a:pt x="113425" y="76245"/>
                </a:cubicBezTo>
                <a:lnTo>
                  <a:pt x="114030" y="76202"/>
                </a:lnTo>
                <a:lnTo>
                  <a:pt x="132628" y="76210"/>
                </a:lnTo>
                <a:lnTo>
                  <a:pt x="132628" y="76210"/>
                </a:lnTo>
                <a:close/>
                <a:moveTo>
                  <a:pt x="93702" y="76210"/>
                </a:moveTo>
                <a:cubicBezTo>
                  <a:pt x="96390" y="76210"/>
                  <a:pt x="98560" y="78371"/>
                  <a:pt x="98560" y="81051"/>
                </a:cubicBezTo>
                <a:cubicBezTo>
                  <a:pt x="98560" y="83515"/>
                  <a:pt x="96701" y="85547"/>
                  <a:pt x="94308" y="85840"/>
                </a:cubicBezTo>
                <a:lnTo>
                  <a:pt x="93711" y="85875"/>
                </a:lnTo>
                <a:lnTo>
                  <a:pt x="73392" y="85875"/>
                </a:lnTo>
                <a:cubicBezTo>
                  <a:pt x="70713" y="85875"/>
                  <a:pt x="68535" y="83714"/>
                  <a:pt x="68535" y="81043"/>
                </a:cubicBezTo>
                <a:cubicBezTo>
                  <a:pt x="68535" y="78579"/>
                  <a:pt x="70385" y="76539"/>
                  <a:pt x="72779" y="76245"/>
                </a:cubicBezTo>
                <a:lnTo>
                  <a:pt x="73375" y="76202"/>
                </a:lnTo>
                <a:lnTo>
                  <a:pt x="93702" y="76210"/>
                </a:lnTo>
                <a:lnTo>
                  <a:pt x="93702" y="76210"/>
                </a:lnTo>
                <a:close/>
                <a:moveTo>
                  <a:pt x="53065" y="76210"/>
                </a:moveTo>
                <a:cubicBezTo>
                  <a:pt x="55753" y="76210"/>
                  <a:pt x="57922" y="78371"/>
                  <a:pt x="57922" y="81051"/>
                </a:cubicBezTo>
                <a:cubicBezTo>
                  <a:pt x="57922" y="83515"/>
                  <a:pt x="56073" y="85547"/>
                  <a:pt x="53687" y="85840"/>
                </a:cubicBezTo>
                <a:lnTo>
                  <a:pt x="53074" y="85875"/>
                </a:lnTo>
                <a:lnTo>
                  <a:pt x="34458" y="85875"/>
                </a:lnTo>
                <a:cubicBezTo>
                  <a:pt x="31779" y="85875"/>
                  <a:pt x="29609" y="83714"/>
                  <a:pt x="29609" y="81043"/>
                </a:cubicBezTo>
                <a:cubicBezTo>
                  <a:pt x="29609" y="78579"/>
                  <a:pt x="31459" y="76539"/>
                  <a:pt x="33844" y="76245"/>
                </a:cubicBezTo>
                <a:lnTo>
                  <a:pt x="34449" y="76202"/>
                </a:lnTo>
                <a:lnTo>
                  <a:pt x="53065" y="76210"/>
                </a:lnTo>
                <a:lnTo>
                  <a:pt x="53065" y="76210"/>
                </a:lnTo>
                <a:close/>
                <a:moveTo>
                  <a:pt x="132628" y="103354"/>
                </a:moveTo>
                <a:cubicBezTo>
                  <a:pt x="135308" y="103354"/>
                  <a:pt x="137486" y="105515"/>
                  <a:pt x="137486" y="108178"/>
                </a:cubicBezTo>
                <a:cubicBezTo>
                  <a:pt x="137486" y="110642"/>
                  <a:pt x="135627" y="112682"/>
                  <a:pt x="133251" y="112975"/>
                </a:cubicBezTo>
                <a:lnTo>
                  <a:pt x="132646" y="113010"/>
                </a:lnTo>
                <a:lnTo>
                  <a:pt x="114038" y="113010"/>
                </a:lnTo>
                <a:cubicBezTo>
                  <a:pt x="111350" y="113010"/>
                  <a:pt x="109181" y="110849"/>
                  <a:pt x="109181" y="108178"/>
                </a:cubicBezTo>
                <a:cubicBezTo>
                  <a:pt x="109181" y="105723"/>
                  <a:pt x="111039" y="103683"/>
                  <a:pt x="113425" y="103389"/>
                </a:cubicBezTo>
                <a:lnTo>
                  <a:pt x="114030" y="103354"/>
                </a:lnTo>
                <a:lnTo>
                  <a:pt x="132628" y="103354"/>
                </a:lnTo>
                <a:lnTo>
                  <a:pt x="132628" y="103354"/>
                </a:lnTo>
                <a:close/>
                <a:moveTo>
                  <a:pt x="93702" y="103354"/>
                </a:moveTo>
                <a:cubicBezTo>
                  <a:pt x="96390" y="103354"/>
                  <a:pt x="98560" y="105515"/>
                  <a:pt x="98560" y="108178"/>
                </a:cubicBezTo>
                <a:cubicBezTo>
                  <a:pt x="98560" y="110642"/>
                  <a:pt x="96701" y="112682"/>
                  <a:pt x="94308" y="112975"/>
                </a:cubicBezTo>
                <a:lnTo>
                  <a:pt x="93711" y="113010"/>
                </a:lnTo>
                <a:lnTo>
                  <a:pt x="73392" y="113010"/>
                </a:lnTo>
                <a:cubicBezTo>
                  <a:pt x="70713" y="113010"/>
                  <a:pt x="68544" y="110849"/>
                  <a:pt x="68535" y="108178"/>
                </a:cubicBezTo>
                <a:cubicBezTo>
                  <a:pt x="68535" y="105723"/>
                  <a:pt x="70385" y="103683"/>
                  <a:pt x="72779" y="103389"/>
                </a:cubicBezTo>
                <a:lnTo>
                  <a:pt x="73375" y="103354"/>
                </a:lnTo>
                <a:lnTo>
                  <a:pt x="93702" y="103354"/>
                </a:lnTo>
                <a:lnTo>
                  <a:pt x="93702" y="103354"/>
                </a:lnTo>
                <a:close/>
                <a:moveTo>
                  <a:pt x="53065" y="103354"/>
                </a:moveTo>
                <a:cubicBezTo>
                  <a:pt x="55753" y="103354"/>
                  <a:pt x="57922" y="105515"/>
                  <a:pt x="57922" y="108178"/>
                </a:cubicBezTo>
                <a:cubicBezTo>
                  <a:pt x="57922" y="110642"/>
                  <a:pt x="56073" y="112682"/>
                  <a:pt x="53687" y="112975"/>
                </a:cubicBezTo>
                <a:lnTo>
                  <a:pt x="53074" y="113010"/>
                </a:lnTo>
                <a:lnTo>
                  <a:pt x="34458" y="113010"/>
                </a:lnTo>
                <a:cubicBezTo>
                  <a:pt x="31779" y="113010"/>
                  <a:pt x="29609" y="110849"/>
                  <a:pt x="29609" y="108178"/>
                </a:cubicBezTo>
                <a:cubicBezTo>
                  <a:pt x="29609" y="105723"/>
                  <a:pt x="31459" y="103683"/>
                  <a:pt x="33844" y="103389"/>
                </a:cubicBezTo>
                <a:lnTo>
                  <a:pt x="34449" y="103354"/>
                </a:lnTo>
                <a:lnTo>
                  <a:pt x="53065" y="103354"/>
                </a:lnTo>
                <a:lnTo>
                  <a:pt x="53065" y="103354"/>
                </a:lnTo>
                <a:close/>
                <a:moveTo>
                  <a:pt x="132628" y="130489"/>
                </a:moveTo>
                <a:cubicBezTo>
                  <a:pt x="135308" y="130489"/>
                  <a:pt x="137486" y="132650"/>
                  <a:pt x="137486" y="135322"/>
                </a:cubicBezTo>
                <a:cubicBezTo>
                  <a:pt x="137486" y="138002"/>
                  <a:pt x="135308" y="140163"/>
                  <a:pt x="132628" y="140163"/>
                </a:cubicBezTo>
                <a:lnTo>
                  <a:pt x="114021" y="140163"/>
                </a:lnTo>
                <a:cubicBezTo>
                  <a:pt x="111333" y="140163"/>
                  <a:pt x="109164" y="138002"/>
                  <a:pt x="109164" y="135322"/>
                </a:cubicBezTo>
                <a:cubicBezTo>
                  <a:pt x="109164" y="132650"/>
                  <a:pt x="111342" y="130489"/>
                  <a:pt x="114021" y="130489"/>
                </a:cubicBezTo>
                <a:lnTo>
                  <a:pt x="132628" y="130489"/>
                </a:lnTo>
                <a:close/>
                <a:moveTo>
                  <a:pt x="73384" y="130489"/>
                </a:moveTo>
                <a:lnTo>
                  <a:pt x="93702" y="130489"/>
                </a:lnTo>
                <a:cubicBezTo>
                  <a:pt x="96390" y="130489"/>
                  <a:pt x="98560" y="132650"/>
                  <a:pt x="98560" y="135322"/>
                </a:cubicBezTo>
                <a:cubicBezTo>
                  <a:pt x="98560" y="137777"/>
                  <a:pt x="96701" y="139826"/>
                  <a:pt x="94308" y="140119"/>
                </a:cubicBezTo>
                <a:lnTo>
                  <a:pt x="93711" y="140163"/>
                </a:lnTo>
                <a:lnTo>
                  <a:pt x="73392" y="140163"/>
                </a:lnTo>
                <a:cubicBezTo>
                  <a:pt x="70713" y="140163"/>
                  <a:pt x="68544" y="138002"/>
                  <a:pt x="68535" y="135322"/>
                </a:cubicBezTo>
                <a:cubicBezTo>
                  <a:pt x="68535" y="132875"/>
                  <a:pt x="70385" y="130818"/>
                  <a:pt x="72779" y="130533"/>
                </a:cubicBezTo>
                <a:lnTo>
                  <a:pt x="73384" y="130489"/>
                </a:lnTo>
                <a:lnTo>
                  <a:pt x="93702" y="130489"/>
                </a:lnTo>
                <a:lnTo>
                  <a:pt x="73384" y="130489"/>
                </a:lnTo>
                <a:close/>
                <a:moveTo>
                  <a:pt x="53065" y="130489"/>
                </a:moveTo>
                <a:cubicBezTo>
                  <a:pt x="55753" y="130489"/>
                  <a:pt x="57922" y="132650"/>
                  <a:pt x="57922" y="135322"/>
                </a:cubicBezTo>
                <a:cubicBezTo>
                  <a:pt x="57922" y="137777"/>
                  <a:pt x="56073" y="139826"/>
                  <a:pt x="53687" y="140119"/>
                </a:cubicBezTo>
                <a:lnTo>
                  <a:pt x="53074" y="140163"/>
                </a:lnTo>
                <a:lnTo>
                  <a:pt x="34458" y="140163"/>
                </a:lnTo>
                <a:cubicBezTo>
                  <a:pt x="31779" y="140163"/>
                  <a:pt x="29609" y="138002"/>
                  <a:pt x="29609" y="135322"/>
                </a:cubicBezTo>
                <a:cubicBezTo>
                  <a:pt x="29609" y="132875"/>
                  <a:pt x="31459" y="130818"/>
                  <a:pt x="33844" y="130533"/>
                </a:cubicBezTo>
                <a:lnTo>
                  <a:pt x="34449" y="130489"/>
                </a:lnTo>
                <a:lnTo>
                  <a:pt x="53065" y="130489"/>
                </a:lnTo>
                <a:close/>
                <a:moveTo>
                  <a:pt x="157389" y="53121"/>
                </a:moveTo>
                <a:lnTo>
                  <a:pt x="9697" y="53121"/>
                </a:lnTo>
                <a:lnTo>
                  <a:pt x="9697" y="163252"/>
                </a:lnTo>
                <a:lnTo>
                  <a:pt x="157260" y="163218"/>
                </a:lnTo>
                <a:lnTo>
                  <a:pt x="157389" y="53121"/>
                </a:lnTo>
                <a:close/>
                <a:moveTo>
                  <a:pt x="0" y="168076"/>
                </a:moveTo>
                <a:lnTo>
                  <a:pt x="0" y="16710"/>
                </a:lnTo>
                <a:lnTo>
                  <a:pt x="0" y="168076"/>
                </a:lnTo>
                <a:close/>
                <a:moveTo>
                  <a:pt x="167095" y="50156"/>
                </a:moveTo>
                <a:lnTo>
                  <a:pt x="167095" y="172899"/>
                </a:lnTo>
                <a:lnTo>
                  <a:pt x="0" y="172899"/>
                </a:lnTo>
                <a:lnTo>
                  <a:pt x="0" y="17"/>
                </a:lnTo>
                <a:lnTo>
                  <a:pt x="167095" y="17"/>
                </a:lnTo>
                <a:lnTo>
                  <a:pt x="167095" y="50156"/>
                </a:lnTo>
                <a:lnTo>
                  <a:pt x="167095" y="17"/>
                </a:lnTo>
                <a:lnTo>
                  <a:pt x="0" y="17"/>
                </a:lnTo>
                <a:lnTo>
                  <a:pt x="0" y="16710"/>
                </a:lnTo>
                <a:cubicBezTo>
                  <a:pt x="0" y="14246"/>
                  <a:pt x="1858" y="12215"/>
                  <a:pt x="4243" y="11921"/>
                </a:cubicBezTo>
                <a:lnTo>
                  <a:pt x="4849" y="11886"/>
                </a:lnTo>
                <a:lnTo>
                  <a:pt x="31666" y="11886"/>
                </a:lnTo>
                <a:lnTo>
                  <a:pt x="31666" y="4850"/>
                </a:lnTo>
                <a:cubicBezTo>
                  <a:pt x="31666" y="2179"/>
                  <a:pt x="33836" y="17"/>
                  <a:pt x="36523" y="17"/>
                </a:cubicBezTo>
                <a:cubicBezTo>
                  <a:pt x="38995" y="17"/>
                  <a:pt x="41026" y="1859"/>
                  <a:pt x="41337" y="4245"/>
                </a:cubicBezTo>
                <a:lnTo>
                  <a:pt x="41372" y="4841"/>
                </a:lnTo>
                <a:lnTo>
                  <a:pt x="41372" y="11878"/>
                </a:lnTo>
                <a:lnTo>
                  <a:pt x="78690" y="11878"/>
                </a:lnTo>
                <a:lnTo>
                  <a:pt x="78690" y="4841"/>
                </a:lnTo>
                <a:cubicBezTo>
                  <a:pt x="78690" y="2170"/>
                  <a:pt x="80860" y="9"/>
                  <a:pt x="83548" y="9"/>
                </a:cubicBezTo>
                <a:cubicBezTo>
                  <a:pt x="86010" y="9"/>
                  <a:pt x="88050" y="1850"/>
                  <a:pt x="88361" y="4236"/>
                </a:cubicBezTo>
                <a:lnTo>
                  <a:pt x="88396" y="4832"/>
                </a:lnTo>
                <a:lnTo>
                  <a:pt x="88396" y="11869"/>
                </a:lnTo>
                <a:lnTo>
                  <a:pt x="125715" y="11869"/>
                </a:lnTo>
                <a:lnTo>
                  <a:pt x="125715" y="4832"/>
                </a:lnTo>
                <a:cubicBezTo>
                  <a:pt x="125715" y="2161"/>
                  <a:pt x="127892" y="0"/>
                  <a:pt x="130571" y="0"/>
                </a:cubicBezTo>
                <a:cubicBezTo>
                  <a:pt x="133043" y="0"/>
                  <a:pt x="135083" y="1841"/>
                  <a:pt x="135394" y="4227"/>
                </a:cubicBezTo>
                <a:lnTo>
                  <a:pt x="135437" y="4824"/>
                </a:lnTo>
                <a:lnTo>
                  <a:pt x="135437" y="11860"/>
                </a:lnTo>
                <a:lnTo>
                  <a:pt x="162246" y="11860"/>
                </a:lnTo>
                <a:cubicBezTo>
                  <a:pt x="164727" y="11860"/>
                  <a:pt x="166767" y="13702"/>
                  <a:pt x="167069" y="16088"/>
                </a:cubicBezTo>
                <a:lnTo>
                  <a:pt x="167121" y="16684"/>
                </a:lnTo>
                <a:lnTo>
                  <a:pt x="167121" y="48228"/>
                </a:lnTo>
                <a:lnTo>
                  <a:pt x="167121" y="100268"/>
                </a:lnTo>
                <a:lnTo>
                  <a:pt x="167121" y="50156"/>
                </a:lnTo>
                <a:lnTo>
                  <a:pt x="167095" y="50156"/>
                </a:lnTo>
                <a:close/>
              </a:path>
            </a:pathLst>
          </a:custGeom>
          <a:solidFill>
            <a:srgbClr val="92BAD2"/>
          </a:solidFill>
          <a:ln w="8631" cap="flat">
            <a:noFill/>
            <a:prstDash val="solid"/>
            <a:miter/>
          </a:ln>
        </p:spPr>
        <p:txBody>
          <a:bodyPr rtlCol="0" anchor="ctr"/>
          <a:lstStyle/>
          <a:p>
            <a:endParaRPr lang="it-IT" sz="2400" b="0" i="0" dirty="0">
              <a:solidFill>
                <a:srgbClr val="92BAD2"/>
              </a:solidFill>
              <a:latin typeface="Montserrat" pitchFamily="2" charset="77"/>
            </a:endParaRPr>
          </a:p>
        </p:txBody>
      </p:sp>
      <p:grpSp>
        <p:nvGrpSpPr>
          <p:cNvPr id="20" name="Gruppo 19">
            <a:extLst>
              <a:ext uri="{FF2B5EF4-FFF2-40B4-BE49-F238E27FC236}">
                <a16:creationId xmlns:a16="http://schemas.microsoft.com/office/drawing/2014/main" id="{AB7DC308-3504-594E-BDA2-C991925B8048}"/>
              </a:ext>
            </a:extLst>
          </p:cNvPr>
          <p:cNvGrpSpPr/>
          <p:nvPr userDrawn="1"/>
        </p:nvGrpSpPr>
        <p:grpSpPr>
          <a:xfrm>
            <a:off x="10909901" y="191979"/>
            <a:ext cx="154744" cy="154780"/>
            <a:chOff x="3803534" y="2472339"/>
            <a:chExt cx="172493" cy="172534"/>
          </a:xfrm>
          <a:solidFill>
            <a:srgbClr val="92BAD2"/>
          </a:solidFill>
        </p:grpSpPr>
        <p:sp>
          <p:nvSpPr>
            <p:cNvPr id="29" name="Figura a mano libera 28">
              <a:extLst>
                <a:ext uri="{FF2B5EF4-FFF2-40B4-BE49-F238E27FC236}">
                  <a16:creationId xmlns:a16="http://schemas.microsoft.com/office/drawing/2014/main" id="{8A200803-A932-7645-BCA5-0D093A3DEA1B}"/>
                </a:ext>
              </a:extLst>
            </p:cNvPr>
            <p:cNvSpPr/>
            <p:nvPr/>
          </p:nvSpPr>
          <p:spPr>
            <a:xfrm>
              <a:off x="3920952" y="2516312"/>
              <a:ext cx="26002" cy="72735"/>
            </a:xfrm>
            <a:custGeom>
              <a:avLst/>
              <a:gdLst>
                <a:gd name="connsiteX0" fmla="*/ 11097 w 26002"/>
                <a:gd name="connsiteY0" fmla="*/ 17 h 72735"/>
                <a:gd name="connsiteX1" fmla="*/ 11080 w 26002"/>
                <a:gd name="connsiteY1" fmla="*/ 0 h 72735"/>
                <a:gd name="connsiteX2" fmla="*/ 804 w 26002"/>
                <a:gd name="connsiteY2" fmla="*/ 10278 h 72735"/>
                <a:gd name="connsiteX3" fmla="*/ 821 w 26002"/>
                <a:gd name="connsiteY3" fmla="*/ 10296 h 72735"/>
                <a:gd name="connsiteX4" fmla="*/ 821 w 26002"/>
                <a:gd name="connsiteY4" fmla="*/ 61713 h 72735"/>
                <a:gd name="connsiteX5" fmla="*/ 0 w 26002"/>
                <a:gd name="connsiteY5" fmla="*/ 62448 h 72735"/>
                <a:gd name="connsiteX6" fmla="*/ 10285 w 26002"/>
                <a:gd name="connsiteY6" fmla="*/ 72735 h 72735"/>
                <a:gd name="connsiteX7" fmla="*/ 11097 w 26002"/>
                <a:gd name="connsiteY7" fmla="*/ 71992 h 72735"/>
                <a:gd name="connsiteX8" fmla="*/ 11097 w 26002"/>
                <a:gd name="connsiteY8" fmla="*/ 17 h 7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2" h="72735">
                  <a:moveTo>
                    <a:pt x="11097" y="17"/>
                  </a:moveTo>
                  <a:cubicBezTo>
                    <a:pt x="11088" y="17"/>
                    <a:pt x="11080" y="9"/>
                    <a:pt x="11080" y="0"/>
                  </a:cubicBezTo>
                  <a:lnTo>
                    <a:pt x="804" y="10278"/>
                  </a:lnTo>
                  <a:cubicBezTo>
                    <a:pt x="804" y="10278"/>
                    <a:pt x="812" y="10287"/>
                    <a:pt x="821" y="10296"/>
                  </a:cubicBezTo>
                  <a:cubicBezTo>
                    <a:pt x="15021" y="24498"/>
                    <a:pt x="15021" y="47519"/>
                    <a:pt x="821" y="61713"/>
                  </a:cubicBezTo>
                  <a:lnTo>
                    <a:pt x="0" y="62448"/>
                  </a:lnTo>
                  <a:lnTo>
                    <a:pt x="10285" y="72735"/>
                  </a:lnTo>
                  <a:cubicBezTo>
                    <a:pt x="10544" y="72484"/>
                    <a:pt x="10829" y="72260"/>
                    <a:pt x="11097" y="71992"/>
                  </a:cubicBezTo>
                  <a:cubicBezTo>
                    <a:pt x="30966" y="52127"/>
                    <a:pt x="30975" y="19926"/>
                    <a:pt x="11097" y="17"/>
                  </a:cubicBezTo>
                  <a:close/>
                </a:path>
              </a:pathLst>
            </a:custGeom>
            <a:grpFill/>
            <a:ln w="8631" cap="flat">
              <a:noFill/>
              <a:prstDash val="solid"/>
              <a:miter/>
            </a:ln>
          </p:spPr>
          <p:txBody>
            <a:bodyPr rtlCol="0" anchor="ctr"/>
            <a:lstStyle/>
            <a:p>
              <a:endParaRPr lang="it-IT" sz="2400" b="0" i="0" dirty="0">
                <a:solidFill>
                  <a:srgbClr val="92BAD2"/>
                </a:solidFill>
                <a:latin typeface="Montserrat" pitchFamily="2" charset="77"/>
              </a:endParaRPr>
            </a:p>
          </p:txBody>
        </p:sp>
        <p:sp>
          <p:nvSpPr>
            <p:cNvPr id="30" name="Figura a mano libera 29">
              <a:extLst>
                <a:ext uri="{FF2B5EF4-FFF2-40B4-BE49-F238E27FC236}">
                  <a16:creationId xmlns:a16="http://schemas.microsoft.com/office/drawing/2014/main" id="{DD9F719C-C7AC-FC41-A9A7-41C74520F13B}"/>
                </a:ext>
              </a:extLst>
            </p:cNvPr>
            <p:cNvSpPr/>
            <p:nvPr/>
          </p:nvSpPr>
          <p:spPr>
            <a:xfrm>
              <a:off x="3803534" y="2472339"/>
              <a:ext cx="172493" cy="172534"/>
            </a:xfrm>
            <a:custGeom>
              <a:avLst/>
              <a:gdLst>
                <a:gd name="connsiteX0" fmla="*/ 149075 w 172493"/>
                <a:gd name="connsiteY0" fmla="*/ 23425 h 172534"/>
                <a:gd name="connsiteX1" fmla="*/ 35988 w 172493"/>
                <a:gd name="connsiteY1" fmla="*/ 23425 h 172534"/>
                <a:gd name="connsiteX2" fmla="*/ 31087 w 172493"/>
                <a:gd name="connsiteY2" fmla="*/ 131162 h 172534"/>
                <a:gd name="connsiteX3" fmla="*/ 0 w 172493"/>
                <a:gd name="connsiteY3" fmla="*/ 162256 h 172534"/>
                <a:gd name="connsiteX4" fmla="*/ 10276 w 172493"/>
                <a:gd name="connsiteY4" fmla="*/ 172534 h 172534"/>
                <a:gd name="connsiteX5" fmla="*/ 51691 w 172493"/>
                <a:gd name="connsiteY5" fmla="*/ 131118 h 172534"/>
                <a:gd name="connsiteX6" fmla="*/ 137978 w 172493"/>
                <a:gd name="connsiteY6" fmla="*/ 126995 h 172534"/>
                <a:gd name="connsiteX7" fmla="*/ 127702 w 172493"/>
                <a:gd name="connsiteY7" fmla="*/ 116717 h 172534"/>
                <a:gd name="connsiteX8" fmla="*/ 56548 w 172493"/>
                <a:gd name="connsiteY8" fmla="*/ 115973 h 172534"/>
                <a:gd name="connsiteX9" fmla="*/ 56548 w 172493"/>
                <a:gd name="connsiteY9" fmla="*/ 43990 h 172534"/>
                <a:gd name="connsiteX10" fmla="*/ 128497 w 172493"/>
                <a:gd name="connsiteY10" fmla="*/ 43973 h 172534"/>
                <a:gd name="connsiteX11" fmla="*/ 128497 w 172493"/>
                <a:gd name="connsiteY11" fmla="*/ 43973 h 172534"/>
                <a:gd name="connsiteX12" fmla="*/ 128514 w 172493"/>
                <a:gd name="connsiteY12" fmla="*/ 43990 h 172534"/>
                <a:gd name="connsiteX13" fmla="*/ 138790 w 172493"/>
                <a:gd name="connsiteY13" fmla="*/ 33703 h 172534"/>
                <a:gd name="connsiteX14" fmla="*/ 138790 w 172493"/>
                <a:gd name="connsiteY14" fmla="*/ 33703 h 172534"/>
                <a:gd name="connsiteX15" fmla="*/ 138790 w 172493"/>
                <a:gd name="connsiteY15" fmla="*/ 126252 h 172534"/>
                <a:gd name="connsiteX16" fmla="*/ 137978 w 172493"/>
                <a:gd name="connsiteY16" fmla="*/ 126995 h 172534"/>
                <a:gd name="connsiteX17" fmla="*/ 148271 w 172493"/>
                <a:gd name="connsiteY17" fmla="*/ 137290 h 172534"/>
                <a:gd name="connsiteX18" fmla="*/ 149066 w 172493"/>
                <a:gd name="connsiteY18" fmla="*/ 136530 h 172534"/>
                <a:gd name="connsiteX19" fmla="*/ 149075 w 172493"/>
                <a:gd name="connsiteY19" fmla="*/ 23425 h 1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493" h="172534">
                  <a:moveTo>
                    <a:pt x="149075" y="23425"/>
                  </a:moveTo>
                  <a:cubicBezTo>
                    <a:pt x="117850" y="-7808"/>
                    <a:pt x="67213" y="-7808"/>
                    <a:pt x="35988" y="23425"/>
                  </a:cubicBezTo>
                  <a:cubicBezTo>
                    <a:pt x="6491" y="52928"/>
                    <a:pt x="4866" y="99739"/>
                    <a:pt x="31087" y="131162"/>
                  </a:cubicBezTo>
                  <a:lnTo>
                    <a:pt x="0" y="162256"/>
                  </a:lnTo>
                  <a:lnTo>
                    <a:pt x="10276" y="172534"/>
                  </a:lnTo>
                  <a:lnTo>
                    <a:pt x="51691" y="131118"/>
                  </a:lnTo>
                  <a:cubicBezTo>
                    <a:pt x="77091" y="151468"/>
                    <a:pt x="114133" y="150067"/>
                    <a:pt x="137978" y="126995"/>
                  </a:cubicBezTo>
                  <a:lnTo>
                    <a:pt x="127702" y="116717"/>
                  </a:lnTo>
                  <a:cubicBezTo>
                    <a:pt x="107764" y="135812"/>
                    <a:pt x="76158" y="135596"/>
                    <a:pt x="56548" y="115973"/>
                  </a:cubicBezTo>
                  <a:cubicBezTo>
                    <a:pt x="36679" y="96099"/>
                    <a:pt x="36679" y="63873"/>
                    <a:pt x="56548" y="43990"/>
                  </a:cubicBezTo>
                  <a:cubicBezTo>
                    <a:pt x="76417" y="24116"/>
                    <a:pt x="108619" y="24116"/>
                    <a:pt x="128497" y="43973"/>
                  </a:cubicBezTo>
                  <a:lnTo>
                    <a:pt x="128497" y="43973"/>
                  </a:lnTo>
                  <a:cubicBezTo>
                    <a:pt x="128506" y="43981"/>
                    <a:pt x="128506" y="43990"/>
                    <a:pt x="128514" y="43990"/>
                  </a:cubicBezTo>
                  <a:lnTo>
                    <a:pt x="138790" y="33703"/>
                  </a:lnTo>
                  <a:cubicBezTo>
                    <a:pt x="137909" y="32821"/>
                    <a:pt x="138350" y="33262"/>
                    <a:pt x="138790" y="33703"/>
                  </a:cubicBezTo>
                  <a:cubicBezTo>
                    <a:pt x="164346" y="59265"/>
                    <a:pt x="164346" y="100698"/>
                    <a:pt x="138790" y="126252"/>
                  </a:cubicBezTo>
                  <a:cubicBezTo>
                    <a:pt x="138531" y="126519"/>
                    <a:pt x="138246" y="126744"/>
                    <a:pt x="137978" y="126995"/>
                  </a:cubicBezTo>
                  <a:lnTo>
                    <a:pt x="148271" y="137290"/>
                  </a:lnTo>
                  <a:cubicBezTo>
                    <a:pt x="148531" y="137040"/>
                    <a:pt x="148807" y="136798"/>
                    <a:pt x="149066" y="136530"/>
                  </a:cubicBezTo>
                  <a:cubicBezTo>
                    <a:pt x="180301" y="105306"/>
                    <a:pt x="180301" y="54657"/>
                    <a:pt x="149075" y="23425"/>
                  </a:cubicBezTo>
                  <a:close/>
                </a:path>
              </a:pathLst>
            </a:custGeom>
            <a:grpFill/>
            <a:ln w="8631" cap="flat">
              <a:noFill/>
              <a:prstDash val="solid"/>
              <a:miter/>
            </a:ln>
          </p:spPr>
          <p:txBody>
            <a:bodyPr rtlCol="0" anchor="ctr"/>
            <a:lstStyle/>
            <a:p>
              <a:endParaRPr lang="it-IT" sz="2400" b="0" i="0" dirty="0">
                <a:solidFill>
                  <a:srgbClr val="92BAD2"/>
                </a:solidFill>
                <a:latin typeface="Montserrat" pitchFamily="2" charset="77"/>
              </a:endParaRPr>
            </a:p>
          </p:txBody>
        </p:sp>
      </p:grpSp>
      <p:sp>
        <p:nvSpPr>
          <p:cNvPr id="31" name="Rettangolo 30">
            <a:extLst>
              <a:ext uri="{FF2B5EF4-FFF2-40B4-BE49-F238E27FC236}">
                <a16:creationId xmlns:a16="http://schemas.microsoft.com/office/drawing/2014/main" id="{13ADDFF8-6962-A04C-8788-02126590DC48}"/>
              </a:ext>
            </a:extLst>
          </p:cNvPr>
          <p:cNvSpPr/>
          <p:nvPr userDrawn="1"/>
        </p:nvSpPr>
        <p:spPr>
          <a:xfrm>
            <a:off x="11064646" y="417701"/>
            <a:ext cx="772007" cy="192000"/>
          </a:xfrm>
          <a:prstGeom prst="rect">
            <a:avLst/>
          </a:prstGeom>
        </p:spPr>
        <p:txBody>
          <a:bodyPr wrap="none" anchor="ctr" anchorCtr="0">
            <a:noAutofit/>
          </a:bodyPr>
          <a:lstStyle/>
          <a:p>
            <a:pPr lvl="0"/>
            <a:r>
              <a:rPr lang="it-IT" sz="1200" kern="1200" dirty="0">
                <a:solidFill>
                  <a:srgbClr val="92BAD2"/>
                </a:solidFill>
                <a:latin typeface="Montserrat" pitchFamily="2" charset="77"/>
                <a:ea typeface="+mn-ea"/>
                <a:cs typeface="+mn-cs"/>
              </a:rPr>
              <a:t>21.04.20</a:t>
            </a:r>
          </a:p>
        </p:txBody>
      </p:sp>
      <p:sp>
        <p:nvSpPr>
          <p:cNvPr id="32" name="Rettangolo 31">
            <a:extLst>
              <a:ext uri="{FF2B5EF4-FFF2-40B4-BE49-F238E27FC236}">
                <a16:creationId xmlns:a16="http://schemas.microsoft.com/office/drawing/2014/main" id="{F8617EEB-2C31-E14B-8539-F3D41CBC8F5C}"/>
              </a:ext>
            </a:extLst>
          </p:cNvPr>
          <p:cNvSpPr/>
          <p:nvPr userDrawn="1"/>
        </p:nvSpPr>
        <p:spPr>
          <a:xfrm>
            <a:off x="11064645" y="163333"/>
            <a:ext cx="1127355" cy="192000"/>
          </a:xfrm>
          <a:prstGeom prst="rect">
            <a:avLst/>
          </a:prstGeom>
        </p:spPr>
        <p:txBody>
          <a:bodyPr wrap="none" anchor="ctr" anchorCtr="0">
            <a:noAutofit/>
          </a:bodyPr>
          <a:lstStyle/>
          <a:p>
            <a:pPr lvl="0" algn="l"/>
            <a:r>
              <a:rPr lang="it-IT" sz="1200" kern="1200" dirty="0">
                <a:solidFill>
                  <a:schemeClr val="accent1"/>
                </a:solidFill>
                <a:latin typeface="Montserrat" pitchFamily="2" charset="77"/>
                <a:ea typeface="+mn-ea"/>
                <a:cs typeface="+mn-cs"/>
              </a:rPr>
              <a:t>Workshop</a:t>
            </a:r>
          </a:p>
        </p:txBody>
      </p:sp>
      <p:pic>
        <p:nvPicPr>
          <p:cNvPr id="3" name="Elemento grafico 2">
            <a:extLst>
              <a:ext uri="{FF2B5EF4-FFF2-40B4-BE49-F238E27FC236}">
                <a16:creationId xmlns:a16="http://schemas.microsoft.com/office/drawing/2014/main" id="{3F8A2E78-D5B3-538F-7509-D7EE82CA6C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62117"/>
            <a:ext cx="3020037" cy="595883"/>
          </a:xfrm>
          <a:prstGeom prst="rect">
            <a:avLst/>
          </a:prstGeom>
        </p:spPr>
      </p:pic>
    </p:spTree>
    <p:extLst>
      <p:ext uri="{BB962C8B-B14F-4D97-AF65-F5344CB8AC3E}">
        <p14:creationId xmlns:p14="http://schemas.microsoft.com/office/powerpoint/2010/main" val="3754218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avola Rotonda + OCL">
    <p:spTree>
      <p:nvGrpSpPr>
        <p:cNvPr id="1" name=""/>
        <p:cNvGrpSpPr/>
        <p:nvPr/>
      </p:nvGrpSpPr>
      <p:grpSpPr>
        <a:xfrm>
          <a:off x="0" y="0"/>
          <a:ext cx="0" cy="0"/>
          <a:chOff x="0" y="0"/>
          <a:chExt cx="0" cy="0"/>
        </a:xfrm>
      </p:grpSpPr>
      <p:cxnSp>
        <p:nvCxnSpPr>
          <p:cNvPr id="3" name="Connettore 1 4">
            <a:extLst>
              <a:ext uri="{FF2B5EF4-FFF2-40B4-BE49-F238E27FC236}">
                <a16:creationId xmlns:a16="http://schemas.microsoft.com/office/drawing/2014/main" id="{F1444F7F-7E84-0DF1-6A44-CC1A639D0A0C}"/>
              </a:ext>
            </a:extLst>
          </p:cNvPr>
          <p:cNvCxnSpPr/>
          <p:nvPr userDrawn="1"/>
        </p:nvCxnSpPr>
        <p:spPr>
          <a:xfrm>
            <a:off x="5351463" y="-211138"/>
            <a:ext cx="1489075"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 name="Connettore 1 5">
            <a:extLst>
              <a:ext uri="{FF2B5EF4-FFF2-40B4-BE49-F238E27FC236}">
                <a16:creationId xmlns:a16="http://schemas.microsoft.com/office/drawing/2014/main" id="{60272488-9300-2E55-17BE-63A1B3966521}"/>
              </a:ext>
            </a:extLst>
          </p:cNvPr>
          <p:cNvCxnSpPr/>
          <p:nvPr userDrawn="1"/>
        </p:nvCxnSpPr>
        <p:spPr>
          <a:xfrm>
            <a:off x="792163" y="-211138"/>
            <a:ext cx="1487487"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5" name="Connettore 1 6">
            <a:extLst>
              <a:ext uri="{FF2B5EF4-FFF2-40B4-BE49-F238E27FC236}">
                <a16:creationId xmlns:a16="http://schemas.microsoft.com/office/drawing/2014/main" id="{170A042E-D461-FC50-2B11-3BA87DB53964}"/>
              </a:ext>
            </a:extLst>
          </p:cNvPr>
          <p:cNvCxnSpPr/>
          <p:nvPr userDrawn="1"/>
        </p:nvCxnSpPr>
        <p:spPr>
          <a:xfrm>
            <a:off x="7632700" y="-211138"/>
            <a:ext cx="1487488"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 name="Connettore 1 8">
            <a:extLst>
              <a:ext uri="{FF2B5EF4-FFF2-40B4-BE49-F238E27FC236}">
                <a16:creationId xmlns:a16="http://schemas.microsoft.com/office/drawing/2014/main" id="{42612E94-3982-75B4-3220-6A7011273EEC}"/>
              </a:ext>
            </a:extLst>
          </p:cNvPr>
          <p:cNvCxnSpPr/>
          <p:nvPr userDrawn="1"/>
        </p:nvCxnSpPr>
        <p:spPr>
          <a:xfrm>
            <a:off x="3071813" y="-211138"/>
            <a:ext cx="1487487"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 name="Connettore 1 9">
            <a:extLst>
              <a:ext uri="{FF2B5EF4-FFF2-40B4-BE49-F238E27FC236}">
                <a16:creationId xmlns:a16="http://schemas.microsoft.com/office/drawing/2014/main" id="{074D7F23-8926-7EC3-CEEE-DB7F461A6CB2}"/>
              </a:ext>
            </a:extLst>
          </p:cNvPr>
          <p:cNvCxnSpPr/>
          <p:nvPr userDrawn="1"/>
        </p:nvCxnSpPr>
        <p:spPr>
          <a:xfrm>
            <a:off x="-376238" y="1112838"/>
            <a:ext cx="0" cy="2544762"/>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8" name="Connettore 1 10">
            <a:extLst>
              <a:ext uri="{FF2B5EF4-FFF2-40B4-BE49-F238E27FC236}">
                <a16:creationId xmlns:a16="http://schemas.microsoft.com/office/drawing/2014/main" id="{87FE5114-B55F-7665-9ED1-845DF16971FE}"/>
              </a:ext>
            </a:extLst>
          </p:cNvPr>
          <p:cNvCxnSpPr/>
          <p:nvPr userDrawn="1"/>
        </p:nvCxnSpPr>
        <p:spPr>
          <a:xfrm>
            <a:off x="-376238" y="4108450"/>
            <a:ext cx="0" cy="2543175"/>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9" name="Gruppo 7">
            <a:extLst>
              <a:ext uri="{FF2B5EF4-FFF2-40B4-BE49-F238E27FC236}">
                <a16:creationId xmlns:a16="http://schemas.microsoft.com/office/drawing/2014/main" id="{50AD9E3B-20B8-EE32-B905-BC184A21FA0C}"/>
              </a:ext>
            </a:extLst>
          </p:cNvPr>
          <p:cNvGrpSpPr>
            <a:grpSpLocks/>
          </p:cNvGrpSpPr>
          <p:nvPr userDrawn="1"/>
        </p:nvGrpSpPr>
        <p:grpSpPr bwMode="auto">
          <a:xfrm>
            <a:off x="730250" y="220663"/>
            <a:ext cx="354013" cy="358775"/>
            <a:chOff x="1084283" y="-1604516"/>
            <a:chExt cx="4699458" cy="4772239"/>
          </a:xfrm>
        </p:grpSpPr>
        <p:grpSp>
          <p:nvGrpSpPr>
            <p:cNvPr id="10" name="Elemento grafico 10">
              <a:extLst>
                <a:ext uri="{FF2B5EF4-FFF2-40B4-BE49-F238E27FC236}">
                  <a16:creationId xmlns:a16="http://schemas.microsoft.com/office/drawing/2014/main" id="{A79ABD18-1853-06C2-9658-DBD9BEDED5D7}"/>
                </a:ext>
              </a:extLst>
            </p:cNvPr>
            <p:cNvGrpSpPr/>
            <p:nvPr/>
          </p:nvGrpSpPr>
          <p:grpSpPr>
            <a:xfrm>
              <a:off x="1084283" y="-957815"/>
              <a:ext cx="2546173" cy="2476576"/>
              <a:chOff x="1084283" y="-957815"/>
              <a:chExt cx="2546173" cy="2476576"/>
            </a:xfrm>
            <a:solidFill>
              <a:srgbClr val="4BAA4B"/>
            </a:solidFill>
          </p:grpSpPr>
          <p:sp>
            <p:nvSpPr>
              <p:cNvPr id="17" name="Figura a mano libera 70">
                <a:extLst>
                  <a:ext uri="{FF2B5EF4-FFF2-40B4-BE49-F238E27FC236}">
                    <a16:creationId xmlns:a16="http://schemas.microsoft.com/office/drawing/2014/main" id="{0BA6FBE2-A595-2B9A-0385-83273A4CAD73}"/>
                  </a:ext>
                </a:extLst>
              </p:cNvPr>
              <p:cNvSpPr/>
              <p:nvPr/>
            </p:nvSpPr>
            <p:spPr>
              <a:xfrm>
                <a:off x="2424186" y="347294"/>
                <a:ext cx="746282" cy="503766"/>
              </a:xfrm>
              <a:custGeom>
                <a:avLst/>
                <a:gdLst>
                  <a:gd name="connsiteX0" fmla="*/ 746283 w 746282"/>
                  <a:gd name="connsiteY0" fmla="*/ 0 h 503766"/>
                  <a:gd name="connsiteX1" fmla="*/ 0 w 746282"/>
                  <a:gd name="connsiteY1" fmla="*/ 0 h 503766"/>
                  <a:gd name="connsiteX2" fmla="*/ 0 w 746282"/>
                  <a:gd name="connsiteY2" fmla="*/ 503767 h 503766"/>
                  <a:gd name="connsiteX3" fmla="*/ 634954 w 746282"/>
                  <a:gd name="connsiteY3" fmla="*/ 503767 h 503766"/>
                  <a:gd name="connsiteX4" fmla="*/ 746283 w 746282"/>
                  <a:gd name="connsiteY4" fmla="*/ 0 h 50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282" h="503766">
                    <a:moveTo>
                      <a:pt x="746283" y="0"/>
                    </a:moveTo>
                    <a:lnTo>
                      <a:pt x="0" y="0"/>
                    </a:lnTo>
                    <a:lnTo>
                      <a:pt x="0" y="503767"/>
                    </a:lnTo>
                    <a:lnTo>
                      <a:pt x="634954" y="503767"/>
                    </a:lnTo>
                    <a:cubicBezTo>
                      <a:pt x="699238" y="350228"/>
                      <a:pt x="738468" y="179879"/>
                      <a:pt x="746283" y="0"/>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18" name="Figura a mano libera 71">
                <a:extLst>
                  <a:ext uri="{FF2B5EF4-FFF2-40B4-BE49-F238E27FC236}">
                    <a16:creationId xmlns:a16="http://schemas.microsoft.com/office/drawing/2014/main" id="{009251F4-173B-B1DF-538F-05C4EDA949D9}"/>
                  </a:ext>
                </a:extLst>
              </p:cNvPr>
              <p:cNvSpPr/>
              <p:nvPr/>
            </p:nvSpPr>
            <p:spPr>
              <a:xfrm>
                <a:off x="2424186" y="984703"/>
                <a:ext cx="570421" cy="526394"/>
              </a:xfrm>
              <a:custGeom>
                <a:avLst/>
                <a:gdLst>
                  <a:gd name="connsiteX0" fmla="*/ 570422 w 570421"/>
                  <a:gd name="connsiteY0" fmla="*/ 0 h 526394"/>
                  <a:gd name="connsiteX1" fmla="*/ 0 w 570421"/>
                  <a:gd name="connsiteY1" fmla="*/ 0 h 526394"/>
                  <a:gd name="connsiteX2" fmla="*/ 0 w 570421"/>
                  <a:gd name="connsiteY2" fmla="*/ 526394 h 526394"/>
                  <a:gd name="connsiteX3" fmla="*/ 570422 w 570421"/>
                  <a:gd name="connsiteY3" fmla="*/ 0 h 526394"/>
                </a:gdLst>
                <a:ahLst/>
                <a:cxnLst>
                  <a:cxn ang="0">
                    <a:pos x="connsiteX0" y="connsiteY0"/>
                  </a:cxn>
                  <a:cxn ang="0">
                    <a:pos x="connsiteX1" y="connsiteY1"/>
                  </a:cxn>
                  <a:cxn ang="0">
                    <a:pos x="connsiteX2" y="connsiteY2"/>
                  </a:cxn>
                  <a:cxn ang="0">
                    <a:pos x="connsiteX3" y="connsiteY3"/>
                  </a:cxn>
                </a:cxnLst>
                <a:rect l="l" t="t" r="r" b="b"/>
                <a:pathLst>
                  <a:path w="570421" h="526394">
                    <a:moveTo>
                      <a:pt x="570422" y="0"/>
                    </a:moveTo>
                    <a:lnTo>
                      <a:pt x="0" y="0"/>
                    </a:lnTo>
                    <a:lnTo>
                      <a:pt x="0" y="526394"/>
                    </a:lnTo>
                    <a:cubicBezTo>
                      <a:pt x="236471" y="429401"/>
                      <a:pt x="436817" y="242078"/>
                      <a:pt x="570422" y="0"/>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19" name="Figura a mano libera 72">
                <a:extLst>
                  <a:ext uri="{FF2B5EF4-FFF2-40B4-BE49-F238E27FC236}">
                    <a16:creationId xmlns:a16="http://schemas.microsoft.com/office/drawing/2014/main" id="{EB5B4AE0-B851-058B-BEA3-358C41562BF2}"/>
                  </a:ext>
                </a:extLst>
              </p:cNvPr>
              <p:cNvSpPr/>
              <p:nvPr/>
            </p:nvSpPr>
            <p:spPr>
              <a:xfrm>
                <a:off x="2424186" y="-290115"/>
                <a:ext cx="746282" cy="503776"/>
              </a:xfrm>
              <a:custGeom>
                <a:avLst/>
                <a:gdLst>
                  <a:gd name="connsiteX0" fmla="*/ 634944 w 746282"/>
                  <a:gd name="connsiteY0" fmla="*/ 0 h 503776"/>
                  <a:gd name="connsiteX1" fmla="*/ 0 w 746282"/>
                  <a:gd name="connsiteY1" fmla="*/ 0 h 503776"/>
                  <a:gd name="connsiteX2" fmla="*/ 0 w 746282"/>
                  <a:gd name="connsiteY2" fmla="*/ 503776 h 503776"/>
                  <a:gd name="connsiteX3" fmla="*/ 746283 w 746282"/>
                  <a:gd name="connsiteY3" fmla="*/ 503776 h 503776"/>
                  <a:gd name="connsiteX4" fmla="*/ 634944 w 746282"/>
                  <a:gd name="connsiteY4" fmla="*/ 0 h 50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282" h="503776">
                    <a:moveTo>
                      <a:pt x="634944" y="0"/>
                    </a:moveTo>
                    <a:lnTo>
                      <a:pt x="0" y="0"/>
                    </a:lnTo>
                    <a:lnTo>
                      <a:pt x="0" y="503776"/>
                    </a:lnTo>
                    <a:lnTo>
                      <a:pt x="746283" y="503776"/>
                    </a:lnTo>
                    <a:cubicBezTo>
                      <a:pt x="738468" y="323898"/>
                      <a:pt x="699238" y="153548"/>
                      <a:pt x="634944" y="0"/>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0" name="Figura a mano libera 73">
                <a:extLst>
                  <a:ext uri="{FF2B5EF4-FFF2-40B4-BE49-F238E27FC236}">
                    <a16:creationId xmlns:a16="http://schemas.microsoft.com/office/drawing/2014/main" id="{E56B4D27-2751-7421-C28D-F62C320F80A9}"/>
                  </a:ext>
                </a:extLst>
              </p:cNvPr>
              <p:cNvSpPr/>
              <p:nvPr/>
            </p:nvSpPr>
            <p:spPr>
              <a:xfrm>
                <a:off x="3203520" y="347294"/>
                <a:ext cx="426935" cy="503766"/>
              </a:xfrm>
              <a:custGeom>
                <a:avLst/>
                <a:gdLst>
                  <a:gd name="connsiteX0" fmla="*/ 0 w 426935"/>
                  <a:gd name="connsiteY0" fmla="*/ 503767 h 503766"/>
                  <a:gd name="connsiteX1" fmla="*/ 294064 w 426935"/>
                  <a:gd name="connsiteY1" fmla="*/ 503767 h 503766"/>
                  <a:gd name="connsiteX2" fmla="*/ 426936 w 426935"/>
                  <a:gd name="connsiteY2" fmla="*/ 0 h 503766"/>
                  <a:gd name="connsiteX3" fmla="*/ 100677 w 426935"/>
                  <a:gd name="connsiteY3" fmla="*/ 0 h 503766"/>
                  <a:gd name="connsiteX4" fmla="*/ 0 w 426935"/>
                  <a:gd name="connsiteY4" fmla="*/ 503767 h 50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935" h="503766">
                    <a:moveTo>
                      <a:pt x="0" y="503767"/>
                    </a:moveTo>
                    <a:lnTo>
                      <a:pt x="294064" y="503767"/>
                    </a:lnTo>
                    <a:cubicBezTo>
                      <a:pt x="370733" y="350847"/>
                      <a:pt x="417616" y="180393"/>
                      <a:pt x="426936" y="0"/>
                    </a:cubicBezTo>
                    <a:lnTo>
                      <a:pt x="100677" y="0"/>
                    </a:lnTo>
                    <a:cubicBezTo>
                      <a:pt x="93728" y="175785"/>
                      <a:pt x="59353" y="345878"/>
                      <a:pt x="0" y="503767"/>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1" name="Figura a mano libera 74">
                <a:extLst>
                  <a:ext uri="{FF2B5EF4-FFF2-40B4-BE49-F238E27FC236}">
                    <a16:creationId xmlns:a16="http://schemas.microsoft.com/office/drawing/2014/main" id="{43019428-9E84-9568-6BB4-DCD05DDDA363}"/>
                  </a:ext>
                </a:extLst>
              </p:cNvPr>
              <p:cNvSpPr/>
              <p:nvPr/>
            </p:nvSpPr>
            <p:spPr>
              <a:xfrm>
                <a:off x="3203511" y="-290115"/>
                <a:ext cx="426926" cy="503776"/>
              </a:xfrm>
              <a:custGeom>
                <a:avLst/>
                <a:gdLst>
                  <a:gd name="connsiteX0" fmla="*/ 0 w 426926"/>
                  <a:gd name="connsiteY0" fmla="*/ 0 h 503776"/>
                  <a:gd name="connsiteX1" fmla="*/ 100677 w 426926"/>
                  <a:gd name="connsiteY1" fmla="*/ 503776 h 503776"/>
                  <a:gd name="connsiteX2" fmla="*/ 426926 w 426926"/>
                  <a:gd name="connsiteY2" fmla="*/ 503776 h 503776"/>
                  <a:gd name="connsiteX3" fmla="*/ 294054 w 426926"/>
                  <a:gd name="connsiteY3" fmla="*/ 0 h 503776"/>
                  <a:gd name="connsiteX4" fmla="*/ 0 w 426926"/>
                  <a:gd name="connsiteY4" fmla="*/ 0 h 50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926" h="503776">
                    <a:moveTo>
                      <a:pt x="0" y="0"/>
                    </a:moveTo>
                    <a:cubicBezTo>
                      <a:pt x="59363" y="157889"/>
                      <a:pt x="93728" y="328000"/>
                      <a:pt x="100677" y="503776"/>
                    </a:cubicBezTo>
                    <a:lnTo>
                      <a:pt x="426926" y="503776"/>
                    </a:lnTo>
                    <a:cubicBezTo>
                      <a:pt x="417607" y="323374"/>
                      <a:pt x="370733" y="152929"/>
                      <a:pt x="294054" y="0"/>
                    </a:cubicBezTo>
                    <a:lnTo>
                      <a:pt x="0" y="0"/>
                    </a:ln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2" name="Figura a mano libera 75">
                <a:extLst>
                  <a:ext uri="{FF2B5EF4-FFF2-40B4-BE49-F238E27FC236}">
                    <a16:creationId xmlns:a16="http://schemas.microsoft.com/office/drawing/2014/main" id="{FAD927AF-A367-7405-D914-08D18314BEE5}"/>
                  </a:ext>
                </a:extLst>
              </p:cNvPr>
              <p:cNvSpPr/>
              <p:nvPr/>
            </p:nvSpPr>
            <p:spPr>
              <a:xfrm>
                <a:off x="2424186" y="-950152"/>
                <a:ext cx="570421" cy="526403"/>
              </a:xfrm>
              <a:custGeom>
                <a:avLst/>
                <a:gdLst>
                  <a:gd name="connsiteX0" fmla="*/ 0 w 570421"/>
                  <a:gd name="connsiteY0" fmla="*/ 0 h 526403"/>
                  <a:gd name="connsiteX1" fmla="*/ 0 w 570421"/>
                  <a:gd name="connsiteY1" fmla="*/ 526404 h 526403"/>
                  <a:gd name="connsiteX2" fmla="*/ 570422 w 570421"/>
                  <a:gd name="connsiteY2" fmla="*/ 526404 h 526403"/>
                  <a:gd name="connsiteX3" fmla="*/ 0 w 570421"/>
                  <a:gd name="connsiteY3" fmla="*/ 0 h 526403"/>
                </a:gdLst>
                <a:ahLst/>
                <a:cxnLst>
                  <a:cxn ang="0">
                    <a:pos x="connsiteX0" y="connsiteY0"/>
                  </a:cxn>
                  <a:cxn ang="0">
                    <a:pos x="connsiteX1" y="connsiteY1"/>
                  </a:cxn>
                  <a:cxn ang="0">
                    <a:pos x="connsiteX2" y="connsiteY2"/>
                  </a:cxn>
                  <a:cxn ang="0">
                    <a:pos x="connsiteX3" y="connsiteY3"/>
                  </a:cxn>
                </a:cxnLst>
                <a:rect l="l" t="t" r="r" b="b"/>
                <a:pathLst>
                  <a:path w="570421" h="526403">
                    <a:moveTo>
                      <a:pt x="0" y="0"/>
                    </a:moveTo>
                    <a:lnTo>
                      <a:pt x="0" y="526404"/>
                    </a:lnTo>
                    <a:lnTo>
                      <a:pt x="570422" y="526404"/>
                    </a:lnTo>
                    <a:cubicBezTo>
                      <a:pt x="436807" y="284316"/>
                      <a:pt x="236471" y="97003"/>
                      <a:pt x="0" y="0"/>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3" name="Figura a mano libera 76">
                <a:extLst>
                  <a:ext uri="{FF2B5EF4-FFF2-40B4-BE49-F238E27FC236}">
                    <a16:creationId xmlns:a16="http://schemas.microsoft.com/office/drawing/2014/main" id="{97C0256A-EEB1-D8DC-2788-7CACFC8B14D8}"/>
                  </a:ext>
                </a:extLst>
              </p:cNvPr>
              <p:cNvSpPr/>
              <p:nvPr/>
            </p:nvSpPr>
            <p:spPr>
              <a:xfrm>
                <a:off x="1084283" y="347294"/>
                <a:ext cx="457150" cy="503766"/>
              </a:xfrm>
              <a:custGeom>
                <a:avLst/>
                <a:gdLst>
                  <a:gd name="connsiteX0" fmla="*/ 457150 w 457150"/>
                  <a:gd name="connsiteY0" fmla="*/ 503767 h 503766"/>
                  <a:gd name="connsiteX1" fmla="*/ 356463 w 457150"/>
                  <a:gd name="connsiteY1" fmla="*/ 0 h 503766"/>
                  <a:gd name="connsiteX2" fmla="*/ 0 w 457150"/>
                  <a:gd name="connsiteY2" fmla="*/ 0 h 503766"/>
                  <a:gd name="connsiteX3" fmla="*/ 132872 w 457150"/>
                  <a:gd name="connsiteY3" fmla="*/ 503767 h 503766"/>
                  <a:gd name="connsiteX4" fmla="*/ 457150 w 457150"/>
                  <a:gd name="connsiteY4" fmla="*/ 503767 h 50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50" h="503766">
                    <a:moveTo>
                      <a:pt x="457150" y="503767"/>
                    </a:moveTo>
                    <a:cubicBezTo>
                      <a:pt x="397787" y="345878"/>
                      <a:pt x="363413" y="175776"/>
                      <a:pt x="356463" y="0"/>
                    </a:cubicBezTo>
                    <a:lnTo>
                      <a:pt x="0" y="0"/>
                    </a:lnTo>
                    <a:cubicBezTo>
                      <a:pt x="9320" y="180402"/>
                      <a:pt x="56202" y="350847"/>
                      <a:pt x="132872" y="503767"/>
                    </a:cubicBezTo>
                    <a:lnTo>
                      <a:pt x="457150" y="503767"/>
                    </a:ln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4" name="Figura a mano libera 77">
                <a:extLst>
                  <a:ext uri="{FF2B5EF4-FFF2-40B4-BE49-F238E27FC236}">
                    <a16:creationId xmlns:a16="http://schemas.microsoft.com/office/drawing/2014/main" id="{E6FF58B7-3E07-1563-D9BF-1B206DAF28DC}"/>
                  </a:ext>
                </a:extLst>
              </p:cNvPr>
              <p:cNvSpPr/>
              <p:nvPr/>
            </p:nvSpPr>
            <p:spPr>
              <a:xfrm>
                <a:off x="2710111" y="-944869"/>
                <a:ext cx="709975" cy="521120"/>
              </a:xfrm>
              <a:custGeom>
                <a:avLst/>
                <a:gdLst>
                  <a:gd name="connsiteX0" fmla="*/ 0 w 709975"/>
                  <a:gd name="connsiteY0" fmla="*/ 0 h 521120"/>
                  <a:gd name="connsiteX1" fmla="*/ 232407 w 709975"/>
                  <a:gd name="connsiteY1" fmla="*/ 212359 h 521120"/>
                  <a:gd name="connsiteX2" fmla="*/ 435817 w 709975"/>
                  <a:gd name="connsiteY2" fmla="*/ 521121 h 521120"/>
                  <a:gd name="connsiteX3" fmla="*/ 709976 w 709975"/>
                  <a:gd name="connsiteY3" fmla="*/ 521121 h 521120"/>
                  <a:gd name="connsiteX4" fmla="*/ 0 w 709975"/>
                  <a:gd name="connsiteY4" fmla="*/ 0 h 52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975" h="521120">
                    <a:moveTo>
                      <a:pt x="0" y="0"/>
                    </a:moveTo>
                    <a:cubicBezTo>
                      <a:pt x="83504" y="59230"/>
                      <a:pt x="161497" y="130263"/>
                      <a:pt x="232407" y="212359"/>
                    </a:cubicBezTo>
                    <a:cubicBezTo>
                      <a:pt x="312998" y="305668"/>
                      <a:pt x="381128" y="409486"/>
                      <a:pt x="435817" y="521121"/>
                    </a:cubicBezTo>
                    <a:lnTo>
                      <a:pt x="709976" y="521121"/>
                    </a:lnTo>
                    <a:cubicBezTo>
                      <a:pt x="544624" y="272093"/>
                      <a:pt x="294140" y="84523"/>
                      <a:pt x="0" y="0"/>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5" name="Figura a mano libera 78">
                <a:extLst>
                  <a:ext uri="{FF2B5EF4-FFF2-40B4-BE49-F238E27FC236}">
                    <a16:creationId xmlns:a16="http://schemas.microsoft.com/office/drawing/2014/main" id="{3EFDA2BF-8623-346F-F282-72071B2D892C}"/>
                  </a:ext>
                </a:extLst>
              </p:cNvPr>
              <p:cNvSpPr/>
              <p:nvPr/>
            </p:nvSpPr>
            <p:spPr>
              <a:xfrm>
                <a:off x="1294652" y="-957815"/>
                <a:ext cx="758857" cy="534057"/>
              </a:xfrm>
              <a:custGeom>
                <a:avLst/>
                <a:gdLst>
                  <a:gd name="connsiteX0" fmla="*/ 0 w 758857"/>
                  <a:gd name="connsiteY0" fmla="*/ 534057 h 534057"/>
                  <a:gd name="connsiteX1" fmla="*/ 304364 w 758857"/>
                  <a:gd name="connsiteY1" fmla="*/ 534057 h 534057"/>
                  <a:gd name="connsiteX2" fmla="*/ 507774 w 758857"/>
                  <a:gd name="connsiteY2" fmla="*/ 225296 h 534057"/>
                  <a:gd name="connsiteX3" fmla="*/ 758858 w 758857"/>
                  <a:gd name="connsiteY3" fmla="*/ 0 h 534057"/>
                  <a:gd name="connsiteX4" fmla="*/ 0 w 758857"/>
                  <a:gd name="connsiteY4" fmla="*/ 534057 h 534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57" h="534057">
                    <a:moveTo>
                      <a:pt x="0" y="534057"/>
                    </a:moveTo>
                    <a:lnTo>
                      <a:pt x="304364" y="534057"/>
                    </a:lnTo>
                    <a:cubicBezTo>
                      <a:pt x="359062" y="422423"/>
                      <a:pt x="427183" y="318605"/>
                      <a:pt x="507774" y="225296"/>
                    </a:cubicBezTo>
                    <a:cubicBezTo>
                      <a:pt x="583939" y="137108"/>
                      <a:pt x="668300" y="61733"/>
                      <a:pt x="758858" y="0"/>
                    </a:cubicBezTo>
                    <a:cubicBezTo>
                      <a:pt x="443642" y="77098"/>
                      <a:pt x="174434" y="271360"/>
                      <a:pt x="0" y="534057"/>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6" name="Figura a mano libera 79">
                <a:extLst>
                  <a:ext uri="{FF2B5EF4-FFF2-40B4-BE49-F238E27FC236}">
                    <a16:creationId xmlns:a16="http://schemas.microsoft.com/office/drawing/2014/main" id="{EFB58AD5-958D-7D11-7DD5-BEA24B2CDE36}"/>
                  </a:ext>
                </a:extLst>
              </p:cNvPr>
              <p:cNvSpPr/>
              <p:nvPr/>
            </p:nvSpPr>
            <p:spPr>
              <a:xfrm>
                <a:off x="1750336" y="-937196"/>
                <a:ext cx="540216" cy="513438"/>
              </a:xfrm>
              <a:custGeom>
                <a:avLst/>
                <a:gdLst>
                  <a:gd name="connsiteX0" fmla="*/ 0 w 540216"/>
                  <a:gd name="connsiteY0" fmla="*/ 513438 h 513438"/>
                  <a:gd name="connsiteX1" fmla="*/ 540216 w 540216"/>
                  <a:gd name="connsiteY1" fmla="*/ 513438 h 513438"/>
                  <a:gd name="connsiteX2" fmla="*/ 540216 w 540216"/>
                  <a:gd name="connsiteY2" fmla="*/ 0 h 513438"/>
                  <a:gd name="connsiteX3" fmla="*/ 0 w 540216"/>
                  <a:gd name="connsiteY3" fmla="*/ 513438 h 513438"/>
                </a:gdLst>
                <a:ahLst/>
                <a:cxnLst>
                  <a:cxn ang="0">
                    <a:pos x="connsiteX0" y="connsiteY0"/>
                  </a:cxn>
                  <a:cxn ang="0">
                    <a:pos x="connsiteX1" y="connsiteY1"/>
                  </a:cxn>
                  <a:cxn ang="0">
                    <a:pos x="connsiteX2" y="connsiteY2"/>
                  </a:cxn>
                  <a:cxn ang="0">
                    <a:pos x="connsiteX3" y="connsiteY3"/>
                  </a:cxn>
                </a:cxnLst>
                <a:rect l="l" t="t" r="r" b="b"/>
                <a:pathLst>
                  <a:path w="540216" h="513438">
                    <a:moveTo>
                      <a:pt x="0" y="513438"/>
                    </a:moveTo>
                    <a:lnTo>
                      <a:pt x="540216" y="513438"/>
                    </a:lnTo>
                    <a:lnTo>
                      <a:pt x="540216" y="0"/>
                    </a:lnTo>
                    <a:cubicBezTo>
                      <a:pt x="316901" y="100201"/>
                      <a:pt x="127874" y="281746"/>
                      <a:pt x="0" y="513438"/>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7" name="Figura a mano libera 80">
                <a:extLst>
                  <a:ext uri="{FF2B5EF4-FFF2-40B4-BE49-F238E27FC236}">
                    <a16:creationId xmlns:a16="http://schemas.microsoft.com/office/drawing/2014/main" id="{BC36ED86-CB71-2C49-635D-150357776132}"/>
                  </a:ext>
                </a:extLst>
              </p:cNvPr>
              <p:cNvSpPr/>
              <p:nvPr/>
            </p:nvSpPr>
            <p:spPr>
              <a:xfrm>
                <a:off x="2710130" y="984703"/>
                <a:ext cx="709956" cy="521111"/>
              </a:xfrm>
              <a:custGeom>
                <a:avLst/>
                <a:gdLst>
                  <a:gd name="connsiteX0" fmla="*/ 709957 w 709956"/>
                  <a:gd name="connsiteY0" fmla="*/ 0 h 521111"/>
                  <a:gd name="connsiteX1" fmla="*/ 435798 w 709956"/>
                  <a:gd name="connsiteY1" fmla="*/ 0 h 521111"/>
                  <a:gd name="connsiteX2" fmla="*/ 232388 w 709956"/>
                  <a:gd name="connsiteY2" fmla="*/ 308762 h 521111"/>
                  <a:gd name="connsiteX3" fmla="*/ 0 w 709956"/>
                  <a:gd name="connsiteY3" fmla="*/ 521111 h 521111"/>
                  <a:gd name="connsiteX4" fmla="*/ 709957 w 709956"/>
                  <a:gd name="connsiteY4" fmla="*/ 0 h 521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956" h="521111">
                    <a:moveTo>
                      <a:pt x="709957" y="0"/>
                    </a:moveTo>
                    <a:lnTo>
                      <a:pt x="435798" y="0"/>
                    </a:lnTo>
                    <a:cubicBezTo>
                      <a:pt x="381100" y="111634"/>
                      <a:pt x="312979" y="215453"/>
                      <a:pt x="232388" y="308762"/>
                    </a:cubicBezTo>
                    <a:cubicBezTo>
                      <a:pt x="161487" y="390857"/>
                      <a:pt x="83495" y="461881"/>
                      <a:pt x="0" y="521111"/>
                    </a:cubicBezTo>
                    <a:cubicBezTo>
                      <a:pt x="294130" y="436588"/>
                      <a:pt x="544605" y="249018"/>
                      <a:pt x="709957" y="0"/>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8" name="Figura a mano libera 81">
                <a:extLst>
                  <a:ext uri="{FF2B5EF4-FFF2-40B4-BE49-F238E27FC236}">
                    <a16:creationId xmlns:a16="http://schemas.microsoft.com/office/drawing/2014/main" id="{E2352B52-1934-E24D-3749-D2F2DDFCDF47}"/>
                  </a:ext>
                </a:extLst>
              </p:cNvPr>
              <p:cNvSpPr/>
              <p:nvPr/>
            </p:nvSpPr>
            <p:spPr>
              <a:xfrm>
                <a:off x="1750336" y="984703"/>
                <a:ext cx="540216" cy="513438"/>
              </a:xfrm>
              <a:custGeom>
                <a:avLst/>
                <a:gdLst>
                  <a:gd name="connsiteX0" fmla="*/ 540216 w 540216"/>
                  <a:gd name="connsiteY0" fmla="*/ 513438 h 513438"/>
                  <a:gd name="connsiteX1" fmla="*/ 540216 w 540216"/>
                  <a:gd name="connsiteY1" fmla="*/ 0 h 513438"/>
                  <a:gd name="connsiteX2" fmla="*/ 0 w 540216"/>
                  <a:gd name="connsiteY2" fmla="*/ 0 h 513438"/>
                  <a:gd name="connsiteX3" fmla="*/ 540216 w 540216"/>
                  <a:gd name="connsiteY3" fmla="*/ 513438 h 513438"/>
                </a:gdLst>
                <a:ahLst/>
                <a:cxnLst>
                  <a:cxn ang="0">
                    <a:pos x="connsiteX0" y="connsiteY0"/>
                  </a:cxn>
                  <a:cxn ang="0">
                    <a:pos x="connsiteX1" y="connsiteY1"/>
                  </a:cxn>
                  <a:cxn ang="0">
                    <a:pos x="connsiteX2" y="connsiteY2"/>
                  </a:cxn>
                  <a:cxn ang="0">
                    <a:pos x="connsiteX3" y="connsiteY3"/>
                  </a:cxn>
                </a:cxnLst>
                <a:rect l="l" t="t" r="r" b="b"/>
                <a:pathLst>
                  <a:path w="540216" h="513438">
                    <a:moveTo>
                      <a:pt x="540216" y="513438"/>
                    </a:moveTo>
                    <a:lnTo>
                      <a:pt x="540216" y="0"/>
                    </a:lnTo>
                    <a:lnTo>
                      <a:pt x="0" y="0"/>
                    </a:lnTo>
                    <a:cubicBezTo>
                      <a:pt x="127874" y="231702"/>
                      <a:pt x="316901" y="413247"/>
                      <a:pt x="540216" y="513438"/>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9" name="Figura a mano libera 82">
                <a:extLst>
                  <a:ext uri="{FF2B5EF4-FFF2-40B4-BE49-F238E27FC236}">
                    <a16:creationId xmlns:a16="http://schemas.microsoft.com/office/drawing/2014/main" id="{86070309-117F-0A38-C938-7DAEEA48BBF1}"/>
                  </a:ext>
                </a:extLst>
              </p:cNvPr>
              <p:cNvSpPr/>
              <p:nvPr/>
            </p:nvSpPr>
            <p:spPr>
              <a:xfrm>
                <a:off x="1574475" y="347294"/>
                <a:ext cx="716077" cy="503766"/>
              </a:xfrm>
              <a:custGeom>
                <a:avLst/>
                <a:gdLst>
                  <a:gd name="connsiteX0" fmla="*/ 111339 w 716077"/>
                  <a:gd name="connsiteY0" fmla="*/ 503767 h 503766"/>
                  <a:gd name="connsiteX1" fmla="*/ 716078 w 716077"/>
                  <a:gd name="connsiteY1" fmla="*/ 503767 h 503766"/>
                  <a:gd name="connsiteX2" fmla="*/ 716078 w 716077"/>
                  <a:gd name="connsiteY2" fmla="*/ 0 h 503766"/>
                  <a:gd name="connsiteX3" fmla="*/ 0 w 716077"/>
                  <a:gd name="connsiteY3" fmla="*/ 0 h 503766"/>
                  <a:gd name="connsiteX4" fmla="*/ 111339 w 716077"/>
                  <a:gd name="connsiteY4" fmla="*/ 503767 h 50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077" h="503766">
                    <a:moveTo>
                      <a:pt x="111339" y="503767"/>
                    </a:moveTo>
                    <a:lnTo>
                      <a:pt x="716078" y="503767"/>
                    </a:lnTo>
                    <a:lnTo>
                      <a:pt x="716078" y="0"/>
                    </a:lnTo>
                    <a:lnTo>
                      <a:pt x="0" y="0"/>
                    </a:lnTo>
                    <a:cubicBezTo>
                      <a:pt x="7815" y="179879"/>
                      <a:pt x="47045" y="350228"/>
                      <a:pt x="111339" y="503767"/>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30" name="Figura a mano libera 83">
                <a:extLst>
                  <a:ext uri="{FF2B5EF4-FFF2-40B4-BE49-F238E27FC236}">
                    <a16:creationId xmlns:a16="http://schemas.microsoft.com/office/drawing/2014/main" id="{7131B81E-563A-7FDA-9E08-9876EFCE5C59}"/>
                  </a:ext>
                </a:extLst>
              </p:cNvPr>
              <p:cNvSpPr/>
              <p:nvPr/>
            </p:nvSpPr>
            <p:spPr>
              <a:xfrm>
                <a:off x="1294642" y="984703"/>
                <a:ext cx="758867" cy="534057"/>
              </a:xfrm>
              <a:custGeom>
                <a:avLst/>
                <a:gdLst>
                  <a:gd name="connsiteX0" fmla="*/ 758868 w 758867"/>
                  <a:gd name="connsiteY0" fmla="*/ 534057 h 534057"/>
                  <a:gd name="connsiteX1" fmla="*/ 507784 w 758867"/>
                  <a:gd name="connsiteY1" fmla="*/ 308752 h 534057"/>
                  <a:gd name="connsiteX2" fmla="*/ 304373 w 758867"/>
                  <a:gd name="connsiteY2" fmla="*/ 0 h 534057"/>
                  <a:gd name="connsiteX3" fmla="*/ 0 w 758867"/>
                  <a:gd name="connsiteY3" fmla="*/ 0 h 534057"/>
                  <a:gd name="connsiteX4" fmla="*/ 758868 w 758867"/>
                  <a:gd name="connsiteY4" fmla="*/ 534057 h 534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67" h="534057">
                    <a:moveTo>
                      <a:pt x="758868" y="534057"/>
                    </a:moveTo>
                    <a:cubicBezTo>
                      <a:pt x="668300" y="472315"/>
                      <a:pt x="583949" y="396940"/>
                      <a:pt x="507784" y="308752"/>
                    </a:cubicBezTo>
                    <a:cubicBezTo>
                      <a:pt x="427193" y="215453"/>
                      <a:pt x="359062" y="111625"/>
                      <a:pt x="304373" y="0"/>
                    </a:cubicBezTo>
                    <a:lnTo>
                      <a:pt x="0" y="0"/>
                    </a:lnTo>
                    <a:cubicBezTo>
                      <a:pt x="174443" y="262697"/>
                      <a:pt x="443652" y="456960"/>
                      <a:pt x="758868" y="534057"/>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31" name="Figura a mano libera 84">
                <a:extLst>
                  <a:ext uri="{FF2B5EF4-FFF2-40B4-BE49-F238E27FC236}">
                    <a16:creationId xmlns:a16="http://schemas.microsoft.com/office/drawing/2014/main" id="{890A4003-4330-D336-CC09-BA68367A5397}"/>
                  </a:ext>
                </a:extLst>
              </p:cNvPr>
              <p:cNvSpPr/>
              <p:nvPr/>
            </p:nvSpPr>
            <p:spPr>
              <a:xfrm>
                <a:off x="1084292" y="-290115"/>
                <a:ext cx="457140" cy="503776"/>
              </a:xfrm>
              <a:custGeom>
                <a:avLst/>
                <a:gdLst>
                  <a:gd name="connsiteX0" fmla="*/ 457141 w 457140"/>
                  <a:gd name="connsiteY0" fmla="*/ 0 h 503776"/>
                  <a:gd name="connsiteX1" fmla="*/ 132872 w 457140"/>
                  <a:gd name="connsiteY1" fmla="*/ 0 h 503776"/>
                  <a:gd name="connsiteX2" fmla="*/ 0 w 457140"/>
                  <a:gd name="connsiteY2" fmla="*/ 503776 h 503776"/>
                  <a:gd name="connsiteX3" fmla="*/ 356464 w 457140"/>
                  <a:gd name="connsiteY3" fmla="*/ 503776 h 503776"/>
                  <a:gd name="connsiteX4" fmla="*/ 457141 w 457140"/>
                  <a:gd name="connsiteY4" fmla="*/ 0 h 50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40" h="503776">
                    <a:moveTo>
                      <a:pt x="457141" y="0"/>
                    </a:moveTo>
                    <a:lnTo>
                      <a:pt x="132872" y="0"/>
                    </a:lnTo>
                    <a:cubicBezTo>
                      <a:pt x="56193" y="152920"/>
                      <a:pt x="9320" y="323374"/>
                      <a:pt x="0" y="503776"/>
                    </a:cubicBezTo>
                    <a:lnTo>
                      <a:pt x="356464" y="503776"/>
                    </a:lnTo>
                    <a:cubicBezTo>
                      <a:pt x="363403" y="327991"/>
                      <a:pt x="397768" y="157879"/>
                      <a:pt x="457141" y="0"/>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32" name="Figura a mano libera 85">
                <a:extLst>
                  <a:ext uri="{FF2B5EF4-FFF2-40B4-BE49-F238E27FC236}">
                    <a16:creationId xmlns:a16="http://schemas.microsoft.com/office/drawing/2014/main" id="{3C5ADA17-11A0-3E13-64F7-B0DF5A7D5D95}"/>
                  </a:ext>
                </a:extLst>
              </p:cNvPr>
              <p:cNvSpPr/>
              <p:nvPr/>
            </p:nvSpPr>
            <p:spPr>
              <a:xfrm>
                <a:off x="1574484" y="-290115"/>
                <a:ext cx="716077" cy="503776"/>
              </a:xfrm>
              <a:custGeom>
                <a:avLst/>
                <a:gdLst>
                  <a:gd name="connsiteX0" fmla="*/ 716068 w 716077"/>
                  <a:gd name="connsiteY0" fmla="*/ 0 h 503776"/>
                  <a:gd name="connsiteX1" fmla="*/ 111329 w 716077"/>
                  <a:gd name="connsiteY1" fmla="*/ 0 h 503776"/>
                  <a:gd name="connsiteX2" fmla="*/ 0 w 716077"/>
                  <a:gd name="connsiteY2" fmla="*/ 503776 h 503776"/>
                  <a:gd name="connsiteX3" fmla="*/ 716078 w 716077"/>
                  <a:gd name="connsiteY3" fmla="*/ 503776 h 503776"/>
                  <a:gd name="connsiteX4" fmla="*/ 716078 w 716077"/>
                  <a:gd name="connsiteY4" fmla="*/ 0 h 50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077" h="503776">
                    <a:moveTo>
                      <a:pt x="716068" y="0"/>
                    </a:moveTo>
                    <a:lnTo>
                      <a:pt x="111329" y="0"/>
                    </a:lnTo>
                    <a:cubicBezTo>
                      <a:pt x="47045" y="153557"/>
                      <a:pt x="7806" y="323898"/>
                      <a:pt x="0" y="503776"/>
                    </a:cubicBezTo>
                    <a:lnTo>
                      <a:pt x="716078" y="503776"/>
                    </a:lnTo>
                    <a:lnTo>
                      <a:pt x="716078" y="0"/>
                    </a:ln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grpSp>
        <p:grpSp>
          <p:nvGrpSpPr>
            <p:cNvPr id="11" name="Elemento grafico 10">
              <a:extLst>
                <a:ext uri="{FF2B5EF4-FFF2-40B4-BE49-F238E27FC236}">
                  <a16:creationId xmlns:a16="http://schemas.microsoft.com/office/drawing/2014/main" id="{ECC58F52-5503-C0A2-743C-027500199EA5}"/>
                </a:ext>
              </a:extLst>
            </p:cNvPr>
            <p:cNvGrpSpPr/>
            <p:nvPr/>
          </p:nvGrpSpPr>
          <p:grpSpPr>
            <a:xfrm>
              <a:off x="2966402" y="-955013"/>
              <a:ext cx="2817339" cy="4122736"/>
              <a:chOff x="2966402" y="-955013"/>
              <a:chExt cx="2817339" cy="4122736"/>
            </a:xfrm>
            <a:solidFill>
              <a:srgbClr val="D7D92F"/>
            </a:solidFill>
          </p:grpSpPr>
          <p:sp>
            <p:nvSpPr>
              <p:cNvPr id="15" name="Figura a mano libera 68">
                <a:extLst>
                  <a:ext uri="{FF2B5EF4-FFF2-40B4-BE49-F238E27FC236}">
                    <a16:creationId xmlns:a16="http://schemas.microsoft.com/office/drawing/2014/main" id="{BDF42C0E-C1A4-F012-13F6-BD0739207020}"/>
                  </a:ext>
                </a:extLst>
              </p:cNvPr>
              <p:cNvSpPr/>
              <p:nvPr/>
            </p:nvSpPr>
            <p:spPr>
              <a:xfrm>
                <a:off x="2966402" y="1296920"/>
                <a:ext cx="1878205" cy="1870801"/>
              </a:xfrm>
              <a:custGeom>
                <a:avLst/>
                <a:gdLst>
                  <a:gd name="connsiteX0" fmla="*/ 1878205 w 1878205"/>
                  <a:gd name="connsiteY0" fmla="*/ 317053 h 1870801"/>
                  <a:gd name="connsiteX1" fmla="*/ 1878205 w 1878205"/>
                  <a:gd name="connsiteY1" fmla="*/ 102733 h 1870801"/>
                  <a:gd name="connsiteX2" fmla="*/ 1877929 w 1878205"/>
                  <a:gd name="connsiteY2" fmla="*/ 96393 h 1870801"/>
                  <a:gd name="connsiteX3" fmla="*/ 1877929 w 1878205"/>
                  <a:gd name="connsiteY3" fmla="*/ 79239 h 1870801"/>
                  <a:gd name="connsiteX4" fmla="*/ 1872494 w 1878205"/>
                  <a:gd name="connsiteY4" fmla="*/ 45636 h 1870801"/>
                  <a:gd name="connsiteX5" fmla="*/ 1861889 w 1878205"/>
                  <a:gd name="connsiteY5" fmla="*/ 12823 h 1870801"/>
                  <a:gd name="connsiteX6" fmla="*/ 1850580 w 1878205"/>
                  <a:gd name="connsiteY6" fmla="*/ 7606 h 1870801"/>
                  <a:gd name="connsiteX7" fmla="*/ 1849895 w 1878205"/>
                  <a:gd name="connsiteY7" fmla="*/ 7016 h 1870801"/>
                  <a:gd name="connsiteX8" fmla="*/ 1844602 w 1878205"/>
                  <a:gd name="connsiteY8" fmla="*/ 5997 h 1870801"/>
                  <a:gd name="connsiteX9" fmla="*/ 1798766 w 1878205"/>
                  <a:gd name="connsiteY9" fmla="*/ 86 h 1870801"/>
                  <a:gd name="connsiteX10" fmla="*/ 1778080 w 1878205"/>
                  <a:gd name="connsiteY10" fmla="*/ 86 h 1870801"/>
                  <a:gd name="connsiteX11" fmla="*/ 1775472 w 1878205"/>
                  <a:gd name="connsiteY11" fmla="*/ 0 h 1870801"/>
                  <a:gd name="connsiteX12" fmla="*/ 1561162 w 1878205"/>
                  <a:gd name="connsiteY12" fmla="*/ 0 h 1870801"/>
                  <a:gd name="connsiteX13" fmla="*/ 1557887 w 1878205"/>
                  <a:gd name="connsiteY13" fmla="*/ 133 h 1870801"/>
                  <a:gd name="connsiteX14" fmla="*/ 444051 w 1878205"/>
                  <a:gd name="connsiteY14" fmla="*/ 190 h 1870801"/>
                  <a:gd name="connsiteX15" fmla="*/ 371913 w 1878205"/>
                  <a:gd name="connsiteY15" fmla="*/ 28044 h 1870801"/>
                  <a:gd name="connsiteX16" fmla="*/ 364440 w 1878205"/>
                  <a:gd name="connsiteY16" fmla="*/ 102686 h 1870801"/>
                  <a:gd name="connsiteX17" fmla="*/ 364440 w 1878205"/>
                  <a:gd name="connsiteY17" fmla="*/ 316948 h 1870801"/>
                  <a:gd name="connsiteX18" fmla="*/ 381042 w 1878205"/>
                  <a:gd name="connsiteY18" fmla="*/ 406755 h 1870801"/>
                  <a:gd name="connsiteX19" fmla="*/ 444051 w 1878205"/>
                  <a:gd name="connsiteY19" fmla="*/ 419625 h 1870801"/>
                  <a:gd name="connsiteX20" fmla="*/ 1153846 w 1878205"/>
                  <a:gd name="connsiteY20" fmla="*/ 419625 h 1870801"/>
                  <a:gd name="connsiteX21" fmla="*/ 41104 w 1878205"/>
                  <a:gd name="connsiteY21" fmla="*/ 1532252 h 1870801"/>
                  <a:gd name="connsiteX22" fmla="*/ 989 w 1878205"/>
                  <a:gd name="connsiteY22" fmla="*/ 1612015 h 1870801"/>
                  <a:gd name="connsiteX23" fmla="*/ 45749 w 1878205"/>
                  <a:gd name="connsiteY23" fmla="*/ 1672511 h 1870801"/>
                  <a:gd name="connsiteX24" fmla="*/ 197622 w 1878205"/>
                  <a:gd name="connsiteY24" fmla="*/ 1824136 h 1870801"/>
                  <a:gd name="connsiteX25" fmla="*/ 278318 w 1878205"/>
                  <a:gd name="connsiteY25" fmla="*/ 1870343 h 1870801"/>
                  <a:gd name="connsiteX26" fmla="*/ 337509 w 1878205"/>
                  <a:gd name="connsiteY26" fmla="*/ 1828848 h 1870801"/>
                  <a:gd name="connsiteX27" fmla="*/ 1458685 w 1878205"/>
                  <a:gd name="connsiteY27" fmla="*/ 707463 h 1870801"/>
                  <a:gd name="connsiteX28" fmla="*/ 1458809 w 1878205"/>
                  <a:gd name="connsiteY28" fmla="*/ 1433993 h 1870801"/>
                  <a:gd name="connsiteX29" fmla="*/ 1486730 w 1878205"/>
                  <a:gd name="connsiteY29" fmla="*/ 1506198 h 1870801"/>
                  <a:gd name="connsiteX30" fmla="*/ 1561295 w 1878205"/>
                  <a:gd name="connsiteY30" fmla="*/ 1513747 h 1870801"/>
                  <a:gd name="connsiteX31" fmla="*/ 1775482 w 1878205"/>
                  <a:gd name="connsiteY31" fmla="*/ 1513747 h 1870801"/>
                  <a:gd name="connsiteX32" fmla="*/ 1865278 w 1878205"/>
                  <a:gd name="connsiteY32" fmla="*/ 1497088 h 1870801"/>
                  <a:gd name="connsiteX33" fmla="*/ 1877948 w 1878205"/>
                  <a:gd name="connsiteY33" fmla="*/ 1433993 h 1870801"/>
                  <a:gd name="connsiteX34" fmla="*/ 1877948 w 1878205"/>
                  <a:gd name="connsiteY34" fmla="*/ 325916 h 1870801"/>
                  <a:gd name="connsiteX35" fmla="*/ 1878205 w 1878205"/>
                  <a:gd name="connsiteY35" fmla="*/ 317053 h 187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8205" h="1870801">
                    <a:moveTo>
                      <a:pt x="1878205" y="317053"/>
                    </a:moveTo>
                    <a:lnTo>
                      <a:pt x="1878205" y="102733"/>
                    </a:lnTo>
                    <a:cubicBezTo>
                      <a:pt x="1878205" y="100906"/>
                      <a:pt x="1878072" y="98469"/>
                      <a:pt x="1877929" y="96393"/>
                    </a:cubicBezTo>
                    <a:lnTo>
                      <a:pt x="1877929" y="79239"/>
                    </a:lnTo>
                    <a:cubicBezTo>
                      <a:pt x="1877929" y="69454"/>
                      <a:pt x="1875635" y="57354"/>
                      <a:pt x="1872494" y="45636"/>
                    </a:cubicBezTo>
                    <a:cubicBezTo>
                      <a:pt x="1869628" y="29453"/>
                      <a:pt x="1865963" y="15840"/>
                      <a:pt x="1861889" y="12823"/>
                    </a:cubicBezTo>
                    <a:cubicBezTo>
                      <a:pt x="1859443" y="10938"/>
                      <a:pt x="1855483" y="9167"/>
                      <a:pt x="1850580" y="7606"/>
                    </a:cubicBezTo>
                    <a:cubicBezTo>
                      <a:pt x="1850333" y="7539"/>
                      <a:pt x="1850190" y="7054"/>
                      <a:pt x="1849895" y="7016"/>
                    </a:cubicBezTo>
                    <a:cubicBezTo>
                      <a:pt x="1848552" y="6673"/>
                      <a:pt x="1846230" y="6330"/>
                      <a:pt x="1844602" y="5997"/>
                    </a:cubicBezTo>
                    <a:cubicBezTo>
                      <a:pt x="1831684" y="2504"/>
                      <a:pt x="1814920" y="133"/>
                      <a:pt x="1798766" y="86"/>
                    </a:cubicBezTo>
                    <a:lnTo>
                      <a:pt x="1778080" y="86"/>
                    </a:lnTo>
                    <a:cubicBezTo>
                      <a:pt x="1777243" y="86"/>
                      <a:pt x="1776310" y="0"/>
                      <a:pt x="1775472" y="0"/>
                    </a:cubicBezTo>
                    <a:lnTo>
                      <a:pt x="1561162" y="0"/>
                    </a:lnTo>
                    <a:cubicBezTo>
                      <a:pt x="1560181" y="0"/>
                      <a:pt x="1558982" y="86"/>
                      <a:pt x="1557887" y="133"/>
                    </a:cubicBezTo>
                    <a:lnTo>
                      <a:pt x="444051" y="190"/>
                    </a:lnTo>
                    <a:cubicBezTo>
                      <a:pt x="418472" y="190"/>
                      <a:pt x="376158" y="12823"/>
                      <a:pt x="371913" y="28044"/>
                    </a:cubicBezTo>
                    <a:cubicBezTo>
                      <a:pt x="367857" y="43599"/>
                      <a:pt x="364583" y="77145"/>
                      <a:pt x="364440" y="102686"/>
                    </a:cubicBezTo>
                    <a:lnTo>
                      <a:pt x="364440" y="316948"/>
                    </a:lnTo>
                    <a:cubicBezTo>
                      <a:pt x="364440" y="342537"/>
                      <a:pt x="371913" y="400129"/>
                      <a:pt x="381042" y="406755"/>
                    </a:cubicBezTo>
                    <a:cubicBezTo>
                      <a:pt x="390161" y="413875"/>
                      <a:pt x="418472" y="419625"/>
                      <a:pt x="444051" y="419625"/>
                    </a:cubicBezTo>
                    <a:lnTo>
                      <a:pt x="1153846" y="419625"/>
                    </a:lnTo>
                    <a:lnTo>
                      <a:pt x="41104" y="1532252"/>
                    </a:lnTo>
                    <a:cubicBezTo>
                      <a:pt x="23017" y="1550453"/>
                      <a:pt x="-5694" y="1596965"/>
                      <a:pt x="989" y="1612015"/>
                    </a:cubicBezTo>
                    <a:cubicBezTo>
                      <a:pt x="7510" y="1627284"/>
                      <a:pt x="27786" y="1654396"/>
                      <a:pt x="45749" y="1672511"/>
                    </a:cubicBezTo>
                    <a:lnTo>
                      <a:pt x="197622" y="1824136"/>
                    </a:lnTo>
                    <a:cubicBezTo>
                      <a:pt x="215594" y="1842280"/>
                      <a:pt x="264039" y="1875055"/>
                      <a:pt x="278318" y="1870343"/>
                    </a:cubicBezTo>
                    <a:cubicBezTo>
                      <a:pt x="292749" y="1865707"/>
                      <a:pt x="319546" y="1846907"/>
                      <a:pt x="337509" y="1828848"/>
                    </a:cubicBezTo>
                    <a:lnTo>
                      <a:pt x="1458685" y="707463"/>
                    </a:lnTo>
                    <a:lnTo>
                      <a:pt x="1458809" y="1433993"/>
                    </a:lnTo>
                    <a:cubicBezTo>
                      <a:pt x="1458809" y="1459819"/>
                      <a:pt x="1471327" y="1502114"/>
                      <a:pt x="1486730" y="1506198"/>
                    </a:cubicBezTo>
                    <a:cubicBezTo>
                      <a:pt x="1501837" y="1510348"/>
                      <a:pt x="1535707" y="1513747"/>
                      <a:pt x="1561295" y="1513747"/>
                    </a:cubicBezTo>
                    <a:lnTo>
                      <a:pt x="1775482" y="1513747"/>
                    </a:lnTo>
                    <a:cubicBezTo>
                      <a:pt x="1801213" y="1513747"/>
                      <a:pt x="1858624" y="1506093"/>
                      <a:pt x="1865278" y="1497088"/>
                    </a:cubicBezTo>
                    <a:cubicBezTo>
                      <a:pt x="1872513" y="1488063"/>
                      <a:pt x="1878101" y="1459791"/>
                      <a:pt x="1877948" y="1433993"/>
                    </a:cubicBezTo>
                    <a:lnTo>
                      <a:pt x="1877948" y="325916"/>
                    </a:lnTo>
                    <a:cubicBezTo>
                      <a:pt x="1878072" y="322965"/>
                      <a:pt x="1878205" y="319861"/>
                      <a:pt x="1878205" y="317053"/>
                    </a:cubicBezTo>
                    <a:close/>
                  </a:path>
                </a:pathLst>
              </a:custGeom>
              <a:solidFill>
                <a:srgbClr val="D7D92F"/>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16" name="Figura a mano libera 69">
                <a:extLst>
                  <a:ext uri="{FF2B5EF4-FFF2-40B4-BE49-F238E27FC236}">
                    <a16:creationId xmlns:a16="http://schemas.microsoft.com/office/drawing/2014/main" id="{1F994FFC-8F3B-CB41-448A-6C6EA6015F4C}"/>
                  </a:ext>
                </a:extLst>
              </p:cNvPr>
              <p:cNvSpPr/>
              <p:nvPr/>
            </p:nvSpPr>
            <p:spPr>
              <a:xfrm>
                <a:off x="3905490" y="-955013"/>
                <a:ext cx="1878251" cy="1870854"/>
              </a:xfrm>
              <a:custGeom>
                <a:avLst/>
                <a:gdLst>
                  <a:gd name="connsiteX0" fmla="*/ 0 w 1878251"/>
                  <a:gd name="connsiteY0" fmla="*/ 1553677 h 1870854"/>
                  <a:gd name="connsiteX1" fmla="*/ 162 w 1878251"/>
                  <a:gd name="connsiteY1" fmla="*/ 1768073 h 1870854"/>
                  <a:gd name="connsiteX2" fmla="*/ 295 w 1878251"/>
                  <a:gd name="connsiteY2" fmla="*/ 1774404 h 1870854"/>
                  <a:gd name="connsiteX3" fmla="*/ 295 w 1878251"/>
                  <a:gd name="connsiteY3" fmla="*/ 1791500 h 1870854"/>
                  <a:gd name="connsiteX4" fmla="*/ 5721 w 1878251"/>
                  <a:gd name="connsiteY4" fmla="*/ 1825151 h 1870854"/>
                  <a:gd name="connsiteX5" fmla="*/ 16354 w 1878251"/>
                  <a:gd name="connsiteY5" fmla="*/ 1857917 h 1870854"/>
                  <a:gd name="connsiteX6" fmla="*/ 27654 w 1878251"/>
                  <a:gd name="connsiteY6" fmla="*/ 1863191 h 1870854"/>
                  <a:gd name="connsiteX7" fmla="*/ 28339 w 1878251"/>
                  <a:gd name="connsiteY7" fmla="*/ 1863753 h 1870854"/>
                  <a:gd name="connsiteX8" fmla="*/ 33775 w 1878251"/>
                  <a:gd name="connsiteY8" fmla="*/ 1864752 h 1870854"/>
                  <a:gd name="connsiteX9" fmla="*/ 79630 w 1878251"/>
                  <a:gd name="connsiteY9" fmla="*/ 1870740 h 1870854"/>
                  <a:gd name="connsiteX10" fmla="*/ 100163 w 1878251"/>
                  <a:gd name="connsiteY10" fmla="*/ 1870740 h 1870854"/>
                  <a:gd name="connsiteX11" fmla="*/ 102876 w 1878251"/>
                  <a:gd name="connsiteY11" fmla="*/ 1870854 h 1870854"/>
                  <a:gd name="connsiteX12" fmla="*/ 317044 w 1878251"/>
                  <a:gd name="connsiteY12" fmla="*/ 1870854 h 1870854"/>
                  <a:gd name="connsiteX13" fmla="*/ 320337 w 1878251"/>
                  <a:gd name="connsiteY13" fmla="*/ 1870730 h 1870854"/>
                  <a:gd name="connsiteX14" fmla="*/ 1434298 w 1878251"/>
                  <a:gd name="connsiteY14" fmla="*/ 1870559 h 1870854"/>
                  <a:gd name="connsiteX15" fmla="*/ 1506436 w 1878251"/>
                  <a:gd name="connsiteY15" fmla="*/ 1842658 h 1870854"/>
                  <a:gd name="connsiteX16" fmla="*/ 1513785 w 1878251"/>
                  <a:gd name="connsiteY16" fmla="*/ 1768064 h 1870854"/>
                  <a:gd name="connsiteX17" fmla="*/ 1513785 w 1878251"/>
                  <a:gd name="connsiteY17" fmla="*/ 1553801 h 1870854"/>
                  <a:gd name="connsiteX18" fmla="*/ 1497316 w 1878251"/>
                  <a:gd name="connsiteY18" fmla="*/ 1464062 h 1870854"/>
                  <a:gd name="connsiteX19" fmla="*/ 1434164 w 1878251"/>
                  <a:gd name="connsiteY19" fmla="*/ 1451210 h 1870854"/>
                  <a:gd name="connsiteX20" fmla="*/ 724360 w 1878251"/>
                  <a:gd name="connsiteY20" fmla="*/ 1451210 h 1870854"/>
                  <a:gd name="connsiteX21" fmla="*/ 1837130 w 1878251"/>
                  <a:gd name="connsiteY21" fmla="*/ 338507 h 1870854"/>
                  <a:gd name="connsiteX22" fmla="*/ 1877264 w 1878251"/>
                  <a:gd name="connsiteY22" fmla="*/ 258753 h 1870854"/>
                  <a:gd name="connsiteX23" fmla="*/ 1832608 w 1878251"/>
                  <a:gd name="connsiteY23" fmla="*/ 198276 h 1870854"/>
                  <a:gd name="connsiteX24" fmla="*/ 1680631 w 1878251"/>
                  <a:gd name="connsiteY24" fmla="*/ 46632 h 1870854"/>
                  <a:gd name="connsiteX25" fmla="*/ 1599916 w 1878251"/>
                  <a:gd name="connsiteY25" fmla="*/ 473 h 1870854"/>
                  <a:gd name="connsiteX26" fmla="*/ 1540734 w 1878251"/>
                  <a:gd name="connsiteY26" fmla="*/ 41882 h 1870854"/>
                  <a:gd name="connsiteX27" fmla="*/ 419520 w 1878251"/>
                  <a:gd name="connsiteY27" fmla="*/ 1163287 h 1870854"/>
                  <a:gd name="connsiteX28" fmla="*/ 419425 w 1878251"/>
                  <a:gd name="connsiteY28" fmla="*/ 436737 h 1870854"/>
                  <a:gd name="connsiteX29" fmla="*/ 391495 w 1878251"/>
                  <a:gd name="connsiteY29" fmla="*/ 364542 h 1870854"/>
                  <a:gd name="connsiteX30" fmla="*/ 317044 w 1878251"/>
                  <a:gd name="connsiteY30" fmla="*/ 356993 h 1870854"/>
                  <a:gd name="connsiteX31" fmla="*/ 102752 w 1878251"/>
                  <a:gd name="connsiteY31" fmla="*/ 356993 h 1870854"/>
                  <a:gd name="connsiteX32" fmla="*/ 12946 w 1878251"/>
                  <a:gd name="connsiteY32" fmla="*/ 373757 h 1870854"/>
                  <a:gd name="connsiteX33" fmla="*/ 286 w 1878251"/>
                  <a:gd name="connsiteY33" fmla="*/ 436737 h 1870854"/>
                  <a:gd name="connsiteX34" fmla="*/ 286 w 1878251"/>
                  <a:gd name="connsiteY34" fmla="*/ 1544891 h 1870854"/>
                  <a:gd name="connsiteX35" fmla="*/ 0 w 1878251"/>
                  <a:gd name="connsiteY35" fmla="*/ 1553677 h 187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8251" h="1870854">
                    <a:moveTo>
                      <a:pt x="0" y="1553677"/>
                    </a:moveTo>
                    <a:lnTo>
                      <a:pt x="162" y="1768073"/>
                    </a:lnTo>
                    <a:cubicBezTo>
                      <a:pt x="162" y="1769910"/>
                      <a:pt x="295" y="1772233"/>
                      <a:pt x="295" y="1774404"/>
                    </a:cubicBezTo>
                    <a:lnTo>
                      <a:pt x="295" y="1791500"/>
                    </a:lnTo>
                    <a:cubicBezTo>
                      <a:pt x="438" y="1801382"/>
                      <a:pt x="2599" y="1813385"/>
                      <a:pt x="5721" y="1825151"/>
                    </a:cubicBezTo>
                    <a:cubicBezTo>
                      <a:pt x="8625" y="1841306"/>
                      <a:pt x="12271" y="1854909"/>
                      <a:pt x="16354" y="1857917"/>
                    </a:cubicBezTo>
                    <a:cubicBezTo>
                      <a:pt x="18791" y="1859821"/>
                      <a:pt x="22885" y="1861573"/>
                      <a:pt x="27654" y="1863191"/>
                    </a:cubicBezTo>
                    <a:cubicBezTo>
                      <a:pt x="27911" y="1863305"/>
                      <a:pt x="28044" y="1863676"/>
                      <a:pt x="28339" y="1863753"/>
                    </a:cubicBezTo>
                    <a:cubicBezTo>
                      <a:pt x="29824" y="1864143"/>
                      <a:pt x="32023" y="1864409"/>
                      <a:pt x="33775" y="1864752"/>
                    </a:cubicBezTo>
                    <a:cubicBezTo>
                      <a:pt x="46550" y="1868255"/>
                      <a:pt x="63447" y="1870730"/>
                      <a:pt x="79630" y="1870740"/>
                    </a:cubicBezTo>
                    <a:lnTo>
                      <a:pt x="100163" y="1870740"/>
                    </a:lnTo>
                    <a:cubicBezTo>
                      <a:pt x="101096" y="1870740"/>
                      <a:pt x="102058" y="1870854"/>
                      <a:pt x="102876" y="1870854"/>
                    </a:cubicBezTo>
                    <a:lnTo>
                      <a:pt x="317044" y="1870854"/>
                    </a:lnTo>
                    <a:cubicBezTo>
                      <a:pt x="318024" y="1870854"/>
                      <a:pt x="319395" y="1870740"/>
                      <a:pt x="320337" y="1870730"/>
                    </a:cubicBezTo>
                    <a:lnTo>
                      <a:pt x="1434298" y="1870559"/>
                    </a:lnTo>
                    <a:cubicBezTo>
                      <a:pt x="1459753" y="1870645"/>
                      <a:pt x="1502219" y="1857917"/>
                      <a:pt x="1506436" y="1842658"/>
                    </a:cubicBezTo>
                    <a:cubicBezTo>
                      <a:pt x="1510386" y="1827151"/>
                      <a:pt x="1513785" y="1793604"/>
                      <a:pt x="1513785" y="1768064"/>
                    </a:cubicBezTo>
                    <a:lnTo>
                      <a:pt x="1513785" y="1553801"/>
                    </a:lnTo>
                    <a:cubicBezTo>
                      <a:pt x="1513785" y="1528289"/>
                      <a:pt x="1506436" y="1470678"/>
                      <a:pt x="1497316" y="1464062"/>
                    </a:cubicBezTo>
                    <a:cubicBezTo>
                      <a:pt x="1488177" y="1456941"/>
                      <a:pt x="1459876" y="1451210"/>
                      <a:pt x="1434164" y="1451210"/>
                    </a:cubicBezTo>
                    <a:lnTo>
                      <a:pt x="724360" y="1451210"/>
                    </a:lnTo>
                    <a:lnTo>
                      <a:pt x="1837130" y="338507"/>
                    </a:lnTo>
                    <a:cubicBezTo>
                      <a:pt x="1855341" y="320315"/>
                      <a:pt x="1883928" y="273775"/>
                      <a:pt x="1877264" y="258753"/>
                    </a:cubicBezTo>
                    <a:cubicBezTo>
                      <a:pt x="1870848" y="243579"/>
                      <a:pt x="1850467" y="216335"/>
                      <a:pt x="1832608" y="198276"/>
                    </a:cubicBezTo>
                    <a:lnTo>
                      <a:pt x="1680631" y="46632"/>
                    </a:lnTo>
                    <a:cubicBezTo>
                      <a:pt x="1662801" y="28422"/>
                      <a:pt x="1614205" y="-4316"/>
                      <a:pt x="1599916" y="473"/>
                    </a:cubicBezTo>
                    <a:cubicBezTo>
                      <a:pt x="1585637" y="5080"/>
                      <a:pt x="1558707" y="23786"/>
                      <a:pt x="1540734" y="41882"/>
                    </a:cubicBezTo>
                    <a:lnTo>
                      <a:pt x="419520" y="1163287"/>
                    </a:lnTo>
                    <a:lnTo>
                      <a:pt x="419425" y="436737"/>
                    </a:lnTo>
                    <a:cubicBezTo>
                      <a:pt x="419520" y="410949"/>
                      <a:pt x="406888" y="368731"/>
                      <a:pt x="391495" y="364542"/>
                    </a:cubicBezTo>
                    <a:cubicBezTo>
                      <a:pt x="376388" y="360411"/>
                      <a:pt x="342660" y="356993"/>
                      <a:pt x="317044" y="356993"/>
                    </a:cubicBezTo>
                    <a:lnTo>
                      <a:pt x="102752" y="356993"/>
                    </a:lnTo>
                    <a:cubicBezTo>
                      <a:pt x="77021" y="356993"/>
                      <a:pt x="19753" y="364628"/>
                      <a:pt x="12946" y="373757"/>
                    </a:cubicBezTo>
                    <a:cubicBezTo>
                      <a:pt x="5712" y="382715"/>
                      <a:pt x="152" y="411045"/>
                      <a:pt x="286" y="436737"/>
                    </a:cubicBezTo>
                    <a:lnTo>
                      <a:pt x="286" y="1544891"/>
                    </a:lnTo>
                    <a:cubicBezTo>
                      <a:pt x="286" y="1547775"/>
                      <a:pt x="0" y="1550907"/>
                      <a:pt x="0" y="1553677"/>
                    </a:cubicBezTo>
                    <a:close/>
                  </a:path>
                </a:pathLst>
              </a:custGeom>
              <a:solidFill>
                <a:srgbClr val="D7D92F"/>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grpSp>
        <p:grpSp>
          <p:nvGrpSpPr>
            <p:cNvPr id="12" name="Elemento grafico 10">
              <a:extLst>
                <a:ext uri="{FF2B5EF4-FFF2-40B4-BE49-F238E27FC236}">
                  <a16:creationId xmlns:a16="http://schemas.microsoft.com/office/drawing/2014/main" id="{B50585BD-8CDC-8213-76E8-76356D756BB6}"/>
                </a:ext>
              </a:extLst>
            </p:cNvPr>
            <p:cNvGrpSpPr/>
            <p:nvPr/>
          </p:nvGrpSpPr>
          <p:grpSpPr>
            <a:xfrm>
              <a:off x="1658988" y="-1604516"/>
              <a:ext cx="3675402" cy="4417963"/>
              <a:chOff x="1658988" y="-1604516"/>
              <a:chExt cx="3675402" cy="4417963"/>
            </a:xfrm>
            <a:solidFill>
              <a:srgbClr val="8FBD43"/>
            </a:solidFill>
          </p:grpSpPr>
          <p:sp>
            <p:nvSpPr>
              <p:cNvPr id="13" name="Figura a mano libera 66">
                <a:extLst>
                  <a:ext uri="{FF2B5EF4-FFF2-40B4-BE49-F238E27FC236}">
                    <a16:creationId xmlns:a16="http://schemas.microsoft.com/office/drawing/2014/main" id="{087C9893-2B74-C89A-7964-E12453BA92FC}"/>
                  </a:ext>
                </a:extLst>
              </p:cNvPr>
              <p:cNvSpPr/>
              <p:nvPr/>
            </p:nvSpPr>
            <p:spPr>
              <a:xfrm>
                <a:off x="2511450" y="-1604516"/>
                <a:ext cx="2822940" cy="729014"/>
              </a:xfrm>
              <a:custGeom>
                <a:avLst/>
                <a:gdLst>
                  <a:gd name="connsiteX0" fmla="*/ 369638 w 2822940"/>
                  <a:gd name="connsiteY0" fmla="*/ 500502 h 729014"/>
                  <a:gd name="connsiteX1" fmla="*/ 1328213 w 2822940"/>
                  <a:gd name="connsiteY1" fmla="*/ 266543 h 729014"/>
                  <a:gd name="connsiteX2" fmla="*/ 2633618 w 2822940"/>
                  <a:gd name="connsiteY2" fmla="*/ 729015 h 729014"/>
                  <a:gd name="connsiteX3" fmla="*/ 2822940 w 2822940"/>
                  <a:gd name="connsiteY3" fmla="*/ 539664 h 729014"/>
                  <a:gd name="connsiteX4" fmla="*/ 1328213 w 2822940"/>
                  <a:gd name="connsiteY4" fmla="*/ 0 h 729014"/>
                  <a:gd name="connsiteX5" fmla="*/ 0 w 2822940"/>
                  <a:gd name="connsiteY5" fmla="*/ 413009 h 729014"/>
                  <a:gd name="connsiteX6" fmla="*/ 369638 w 2822940"/>
                  <a:gd name="connsiteY6" fmla="*/ 500502 h 72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940" h="729014">
                    <a:moveTo>
                      <a:pt x="369638" y="500502"/>
                    </a:moveTo>
                    <a:cubicBezTo>
                      <a:pt x="662017" y="347668"/>
                      <a:pt x="988856" y="266543"/>
                      <a:pt x="1328213" y="266543"/>
                    </a:cubicBezTo>
                    <a:cubicBezTo>
                      <a:pt x="1809362" y="266543"/>
                      <a:pt x="2265437" y="429439"/>
                      <a:pt x="2633618" y="729015"/>
                    </a:cubicBezTo>
                    <a:lnTo>
                      <a:pt x="2822940" y="539664"/>
                    </a:lnTo>
                    <a:cubicBezTo>
                      <a:pt x="2403744" y="190293"/>
                      <a:pt x="1880643" y="0"/>
                      <a:pt x="1328213" y="0"/>
                    </a:cubicBezTo>
                    <a:cubicBezTo>
                      <a:pt x="846741" y="0"/>
                      <a:pt x="387563" y="144590"/>
                      <a:pt x="0" y="413009"/>
                    </a:cubicBezTo>
                    <a:cubicBezTo>
                      <a:pt x="128845" y="426336"/>
                      <a:pt x="252759" y="456275"/>
                      <a:pt x="369638" y="500502"/>
                    </a:cubicBezTo>
                    <a:close/>
                  </a:path>
                </a:pathLst>
              </a:custGeom>
              <a:solidFill>
                <a:srgbClr val="8FBD43"/>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14" name="Figura a mano libera 67">
                <a:extLst>
                  <a:ext uri="{FF2B5EF4-FFF2-40B4-BE49-F238E27FC236}">
                    <a16:creationId xmlns:a16="http://schemas.microsoft.com/office/drawing/2014/main" id="{136D4CA5-46BD-A28B-100F-E69640EA306C}"/>
                  </a:ext>
                </a:extLst>
              </p:cNvPr>
              <p:cNvSpPr/>
              <p:nvPr/>
            </p:nvSpPr>
            <p:spPr>
              <a:xfrm>
                <a:off x="1658988" y="1585511"/>
                <a:ext cx="1303710" cy="1227936"/>
              </a:xfrm>
              <a:custGeom>
                <a:avLst/>
                <a:gdLst>
                  <a:gd name="connsiteX0" fmla="*/ 355997 w 1303710"/>
                  <a:gd name="connsiteY0" fmla="*/ 135023 h 1227936"/>
                  <a:gd name="connsiteX1" fmla="*/ 0 w 1303710"/>
                  <a:gd name="connsiteY1" fmla="*/ 0 h 1227936"/>
                  <a:gd name="connsiteX2" fmla="*/ 526394 w 1303710"/>
                  <a:gd name="connsiteY2" fmla="*/ 803742 h 1227936"/>
                  <a:gd name="connsiteX3" fmla="*/ 1104650 w 1303710"/>
                  <a:gd name="connsiteY3" fmla="*/ 1227936 h 1227936"/>
                  <a:gd name="connsiteX4" fmla="*/ 1303711 w 1303710"/>
                  <a:gd name="connsiteY4" fmla="*/ 1028895 h 1227936"/>
                  <a:gd name="connsiteX5" fmla="*/ 714879 w 1303710"/>
                  <a:gd name="connsiteY5" fmla="*/ 615277 h 1227936"/>
                  <a:gd name="connsiteX6" fmla="*/ 355997 w 1303710"/>
                  <a:gd name="connsiteY6" fmla="*/ 135023 h 122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710" h="1227936">
                    <a:moveTo>
                      <a:pt x="355997" y="135023"/>
                    </a:moveTo>
                    <a:cubicBezTo>
                      <a:pt x="230379" y="105266"/>
                      <a:pt x="110958" y="59506"/>
                      <a:pt x="0" y="0"/>
                    </a:cubicBezTo>
                    <a:cubicBezTo>
                      <a:pt x="116032" y="297767"/>
                      <a:pt x="293636" y="570974"/>
                      <a:pt x="526394" y="803742"/>
                    </a:cubicBezTo>
                    <a:cubicBezTo>
                      <a:pt x="699038" y="976386"/>
                      <a:pt x="893995" y="1118568"/>
                      <a:pt x="1104650" y="1227936"/>
                    </a:cubicBezTo>
                    <a:lnTo>
                      <a:pt x="1303711" y="1028895"/>
                    </a:lnTo>
                    <a:cubicBezTo>
                      <a:pt x="1087639" y="927913"/>
                      <a:pt x="888541" y="788939"/>
                      <a:pt x="714879" y="615277"/>
                    </a:cubicBezTo>
                    <a:cubicBezTo>
                      <a:pt x="570707" y="471106"/>
                      <a:pt x="450487" y="309400"/>
                      <a:pt x="355997" y="135023"/>
                    </a:cubicBezTo>
                    <a:close/>
                  </a:path>
                </a:pathLst>
              </a:custGeom>
              <a:solidFill>
                <a:srgbClr val="8FBD43"/>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grpSp>
      </p:grpSp>
      <p:cxnSp>
        <p:nvCxnSpPr>
          <p:cNvPr id="33" name="Connettore 1 86">
            <a:extLst>
              <a:ext uri="{FF2B5EF4-FFF2-40B4-BE49-F238E27FC236}">
                <a16:creationId xmlns:a16="http://schemas.microsoft.com/office/drawing/2014/main" id="{37D6CC59-09E2-B0E2-7702-E658965B63D9}"/>
              </a:ext>
            </a:extLst>
          </p:cNvPr>
          <p:cNvCxnSpPr/>
          <p:nvPr userDrawn="1"/>
        </p:nvCxnSpPr>
        <p:spPr>
          <a:xfrm flipV="1">
            <a:off x="603250" y="163513"/>
            <a:ext cx="0" cy="593725"/>
          </a:xfrm>
          <a:prstGeom prst="line">
            <a:avLst/>
          </a:prstGeom>
          <a:ln w="6350">
            <a:solidFill>
              <a:srgbClr val="CCCCCC"/>
            </a:solidFill>
          </a:ln>
        </p:spPr>
        <p:style>
          <a:lnRef idx="1">
            <a:schemeClr val="dk1"/>
          </a:lnRef>
          <a:fillRef idx="0">
            <a:schemeClr val="dk1"/>
          </a:fillRef>
          <a:effectRef idx="0">
            <a:schemeClr val="dk1"/>
          </a:effectRef>
          <a:fontRef idx="minor">
            <a:schemeClr val="tx1"/>
          </a:fontRef>
        </p:style>
      </p:cxnSp>
      <p:sp>
        <p:nvSpPr>
          <p:cNvPr id="34" name="Figura a mano libera 44">
            <a:extLst>
              <a:ext uri="{FF2B5EF4-FFF2-40B4-BE49-F238E27FC236}">
                <a16:creationId xmlns:a16="http://schemas.microsoft.com/office/drawing/2014/main" id="{63A5DEAF-492D-E89F-BA01-493826B5D9EE}"/>
              </a:ext>
            </a:extLst>
          </p:cNvPr>
          <p:cNvSpPr>
            <a:spLocks/>
          </p:cNvSpPr>
          <p:nvPr userDrawn="1"/>
        </p:nvSpPr>
        <p:spPr bwMode="auto">
          <a:xfrm>
            <a:off x="230188" y="279400"/>
            <a:ext cx="234950" cy="233363"/>
          </a:xfrm>
          <a:custGeom>
            <a:avLst/>
            <a:gdLst>
              <a:gd name="T0" fmla="*/ 203050 w 378802"/>
              <a:gd name="T1" fmla="*/ 31832 h 378004"/>
              <a:gd name="T2" fmla="*/ 49000 w 378802"/>
              <a:gd name="T3" fmla="*/ 31832 h 378004"/>
              <a:gd name="T4" fmla="*/ 42328 w 378802"/>
              <a:gd name="T5" fmla="*/ 178242 h 378004"/>
              <a:gd name="T6" fmla="*/ 0 w 378802"/>
              <a:gd name="T7" fmla="*/ 220491 h 378004"/>
              <a:gd name="T8" fmla="*/ 13993 w 378802"/>
              <a:gd name="T9" fmla="*/ 234466 h 378004"/>
              <a:gd name="T10" fmla="*/ 74985 w 378802"/>
              <a:gd name="T11" fmla="*/ 173606 h 378004"/>
              <a:gd name="T12" fmla="*/ 60986 w 378802"/>
              <a:gd name="T13" fmla="*/ 159643 h 378004"/>
              <a:gd name="T14" fmla="*/ 56434 w 378802"/>
              <a:gd name="T15" fmla="*/ 164191 h 378004"/>
              <a:gd name="T16" fmla="*/ 63016 w 378802"/>
              <a:gd name="T17" fmla="*/ 45806 h 378004"/>
              <a:gd name="T18" fmla="*/ 189062 w 378802"/>
              <a:gd name="T19" fmla="*/ 45806 h 378004"/>
              <a:gd name="T20" fmla="*/ 189062 w 378802"/>
              <a:gd name="T21" fmla="*/ 171585 h 378004"/>
              <a:gd name="T22" fmla="*/ 187934 w 378802"/>
              <a:gd name="T23" fmla="*/ 172587 h 378004"/>
              <a:gd name="T24" fmla="*/ 201969 w 378802"/>
              <a:gd name="T25" fmla="*/ 186591 h 378004"/>
              <a:gd name="T26" fmla="*/ 203055 w 378802"/>
              <a:gd name="T27" fmla="*/ 185560 h 378004"/>
              <a:gd name="T28" fmla="*/ 203050 w 378802"/>
              <a:gd name="T29" fmla="*/ 31832 h 3780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802" h="378004">
                <a:moveTo>
                  <a:pt x="327356" y="51319"/>
                </a:moveTo>
                <a:cubicBezTo>
                  <a:pt x="258791" y="-17106"/>
                  <a:pt x="147600" y="-17106"/>
                  <a:pt x="78997" y="51319"/>
                </a:cubicBezTo>
                <a:cubicBezTo>
                  <a:pt x="14231" y="115974"/>
                  <a:pt x="10680" y="218518"/>
                  <a:pt x="68241" y="287362"/>
                </a:cubicBezTo>
                <a:lnTo>
                  <a:pt x="0" y="355475"/>
                </a:lnTo>
                <a:lnTo>
                  <a:pt x="22560" y="378005"/>
                </a:lnTo>
                <a:lnTo>
                  <a:pt x="120890" y="279887"/>
                </a:lnTo>
                <a:lnTo>
                  <a:pt x="98321" y="257376"/>
                </a:lnTo>
                <a:lnTo>
                  <a:pt x="90982" y="264709"/>
                </a:lnTo>
                <a:cubicBezTo>
                  <a:pt x="45786" y="208403"/>
                  <a:pt x="49298" y="126043"/>
                  <a:pt x="101595" y="73849"/>
                </a:cubicBezTo>
                <a:cubicBezTo>
                  <a:pt x="157710" y="17857"/>
                  <a:pt x="248672" y="17857"/>
                  <a:pt x="304806" y="73849"/>
                </a:cubicBezTo>
                <a:cubicBezTo>
                  <a:pt x="360910" y="129852"/>
                  <a:pt x="360910" y="220627"/>
                  <a:pt x="304806" y="276629"/>
                </a:cubicBezTo>
                <a:cubicBezTo>
                  <a:pt x="304215" y="277199"/>
                  <a:pt x="303578" y="277674"/>
                  <a:pt x="302987" y="278244"/>
                </a:cubicBezTo>
                <a:lnTo>
                  <a:pt x="325614" y="300821"/>
                </a:lnTo>
                <a:cubicBezTo>
                  <a:pt x="326194" y="300251"/>
                  <a:pt x="326804" y="299729"/>
                  <a:pt x="327365" y="299159"/>
                </a:cubicBezTo>
                <a:cubicBezTo>
                  <a:pt x="395949" y="230714"/>
                  <a:pt x="395949" y="119755"/>
                  <a:pt x="327356" y="51319"/>
                </a:cubicBezTo>
              </a:path>
            </a:pathLst>
          </a:custGeom>
          <a:solidFill>
            <a:srgbClr val="002E54"/>
          </a:solidFill>
          <a:ln>
            <a:noFill/>
          </a:ln>
          <a:extLst>
            <a:ext uri="{91240B29-F687-4F45-9708-019B960494DF}">
              <a14:hiddenLine xmlns:a14="http://schemas.microsoft.com/office/drawing/2010/main" w="9507" cap="flat">
                <a:solidFill>
                  <a:srgbClr val="000000"/>
                </a:solidFill>
                <a:prstDash val="solid"/>
                <a:miter lim="800000"/>
                <a:headEnd/>
                <a:tailEnd/>
              </a14:hiddenLine>
            </a:ext>
          </a:extLst>
        </p:spPr>
        <p:txBody>
          <a:bodyPr anchor="ctr"/>
          <a:lstStyle/>
          <a:p>
            <a:endParaRPr lang="it-IT"/>
          </a:p>
        </p:txBody>
      </p:sp>
      <p:sp>
        <p:nvSpPr>
          <p:cNvPr id="35" name="Figura a mano libera 45">
            <a:extLst>
              <a:ext uri="{FF2B5EF4-FFF2-40B4-BE49-F238E27FC236}">
                <a16:creationId xmlns:a16="http://schemas.microsoft.com/office/drawing/2014/main" id="{A6F41283-A9D0-163D-61E4-AC17345560B2}"/>
              </a:ext>
            </a:extLst>
          </p:cNvPr>
          <p:cNvSpPr>
            <a:spLocks/>
          </p:cNvSpPr>
          <p:nvPr userDrawn="1"/>
        </p:nvSpPr>
        <p:spPr bwMode="auto">
          <a:xfrm>
            <a:off x="266700" y="298450"/>
            <a:ext cx="152400" cy="177800"/>
          </a:xfrm>
          <a:custGeom>
            <a:avLst/>
            <a:gdLst>
              <a:gd name="T0" fmla="*/ 137029 w 245295"/>
              <a:gd name="T1" fmla="*/ 138855 h 286722"/>
              <a:gd name="T2" fmla="*/ 40109 w 245295"/>
              <a:gd name="T3" fmla="*/ 137847 h 286722"/>
              <a:gd name="T4" fmla="*/ 40109 w 245295"/>
              <a:gd name="T5" fmla="*/ 40023 h 286722"/>
              <a:gd name="T6" fmla="*/ 138138 w 245295"/>
              <a:gd name="T7" fmla="*/ 40023 h 286722"/>
              <a:gd name="T8" fmla="*/ 152150 w 245295"/>
              <a:gd name="T9" fmla="*/ 26048 h 286722"/>
              <a:gd name="T10" fmla="*/ 26104 w 245295"/>
              <a:gd name="T11" fmla="*/ 26048 h 286722"/>
              <a:gd name="T12" fmla="*/ 26104 w 245295"/>
              <a:gd name="T13" fmla="*/ 151828 h 286722"/>
              <a:gd name="T14" fmla="*/ 151034 w 245295"/>
              <a:gd name="T15" fmla="*/ 152835 h 286722"/>
              <a:gd name="T16" fmla="*/ 137029 w 245295"/>
              <a:gd name="T17" fmla="*/ 138855 h 2867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5295" h="286722">
                <a:moveTo>
                  <a:pt x="220918" y="223859"/>
                </a:moveTo>
                <a:cubicBezTo>
                  <a:pt x="177150" y="265699"/>
                  <a:pt x="107728" y="265205"/>
                  <a:pt x="64664" y="222235"/>
                </a:cubicBezTo>
                <a:cubicBezTo>
                  <a:pt x="21020" y="178675"/>
                  <a:pt x="21020" y="108074"/>
                  <a:pt x="64664" y="64524"/>
                </a:cubicBezTo>
                <a:cubicBezTo>
                  <a:pt x="108309" y="20975"/>
                  <a:pt x="179073" y="20975"/>
                  <a:pt x="222707" y="64524"/>
                </a:cubicBezTo>
                <a:lnTo>
                  <a:pt x="245296" y="41994"/>
                </a:lnTo>
                <a:cubicBezTo>
                  <a:pt x="189172" y="-13998"/>
                  <a:pt x="98200" y="-13998"/>
                  <a:pt x="42085" y="41994"/>
                </a:cubicBezTo>
                <a:cubicBezTo>
                  <a:pt x="-14028" y="97997"/>
                  <a:pt x="-14028" y="188772"/>
                  <a:pt x="42085" y="244774"/>
                </a:cubicBezTo>
                <a:cubicBezTo>
                  <a:pt x="97609" y="300197"/>
                  <a:pt x="187249" y="300662"/>
                  <a:pt x="243497" y="246398"/>
                </a:cubicBezTo>
                <a:lnTo>
                  <a:pt x="220918" y="223859"/>
                </a:lnTo>
                <a:close/>
              </a:path>
            </a:pathLst>
          </a:custGeom>
          <a:solidFill>
            <a:srgbClr val="91B9D0"/>
          </a:solidFill>
          <a:ln>
            <a:noFill/>
          </a:ln>
          <a:extLst>
            <a:ext uri="{91240B29-F687-4F45-9708-019B960494DF}">
              <a14:hiddenLine xmlns:a14="http://schemas.microsoft.com/office/drawing/2010/main" w="9507" cap="flat">
                <a:solidFill>
                  <a:srgbClr val="000000"/>
                </a:solidFill>
                <a:prstDash val="solid"/>
                <a:miter lim="800000"/>
                <a:headEnd/>
                <a:tailEnd/>
              </a14:hiddenLine>
            </a:ext>
          </a:extLst>
        </p:spPr>
        <p:txBody>
          <a:bodyPr anchor="ctr"/>
          <a:lstStyle/>
          <a:p>
            <a:endParaRPr lang="it-IT"/>
          </a:p>
        </p:txBody>
      </p:sp>
      <p:sp>
        <p:nvSpPr>
          <p:cNvPr id="36" name="Figura a mano libera 46">
            <a:extLst>
              <a:ext uri="{FF2B5EF4-FFF2-40B4-BE49-F238E27FC236}">
                <a16:creationId xmlns:a16="http://schemas.microsoft.com/office/drawing/2014/main" id="{D200D6C7-0F6D-92D4-4A2F-EE1BDDC7C17F}"/>
              </a:ext>
            </a:extLst>
          </p:cNvPr>
          <p:cNvSpPr>
            <a:spLocks/>
          </p:cNvSpPr>
          <p:nvPr userDrawn="1"/>
        </p:nvSpPr>
        <p:spPr bwMode="auto">
          <a:xfrm>
            <a:off x="390525" y="338138"/>
            <a:ext cx="34925" cy="98425"/>
          </a:xfrm>
          <a:custGeom>
            <a:avLst/>
            <a:gdLst>
              <a:gd name="T0" fmla="*/ 15109 w 57093"/>
              <a:gd name="T1" fmla="*/ 17 h 159353"/>
              <a:gd name="T2" fmla="*/ 15086 w 57093"/>
              <a:gd name="T3" fmla="*/ 0 h 159353"/>
              <a:gd name="T4" fmla="*/ 1075 w 57093"/>
              <a:gd name="T5" fmla="*/ 13975 h 159353"/>
              <a:gd name="T6" fmla="*/ 1116 w 57093"/>
              <a:gd name="T7" fmla="*/ 13993 h 159353"/>
              <a:gd name="T8" fmla="*/ 1116 w 57093"/>
              <a:gd name="T9" fmla="*/ 83867 h 159353"/>
              <a:gd name="T10" fmla="*/ 0 w 57093"/>
              <a:gd name="T11" fmla="*/ 84868 h 159353"/>
              <a:gd name="T12" fmla="*/ 14005 w 57093"/>
              <a:gd name="T13" fmla="*/ 98843 h 159353"/>
              <a:gd name="T14" fmla="*/ 15115 w 57093"/>
              <a:gd name="T15" fmla="*/ 97842 h 159353"/>
              <a:gd name="T16" fmla="*/ 15109 w 57093"/>
              <a:gd name="T17" fmla="*/ 17 h 1593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093" h="159353">
                <a:moveTo>
                  <a:pt x="24359" y="28"/>
                </a:moveTo>
                <a:cubicBezTo>
                  <a:pt x="24359" y="28"/>
                  <a:pt x="24340" y="9"/>
                  <a:pt x="24321" y="0"/>
                </a:cubicBezTo>
                <a:lnTo>
                  <a:pt x="1733" y="22530"/>
                </a:lnTo>
                <a:cubicBezTo>
                  <a:pt x="1752" y="22530"/>
                  <a:pt x="1771" y="22539"/>
                  <a:pt x="1799" y="22559"/>
                </a:cubicBezTo>
                <a:cubicBezTo>
                  <a:pt x="32935" y="53656"/>
                  <a:pt x="32935" y="104111"/>
                  <a:pt x="1799" y="135209"/>
                </a:cubicBezTo>
                <a:cubicBezTo>
                  <a:pt x="1209" y="135788"/>
                  <a:pt x="590" y="136272"/>
                  <a:pt x="0" y="136823"/>
                </a:cubicBezTo>
                <a:lnTo>
                  <a:pt x="22579" y="159353"/>
                </a:lnTo>
                <a:cubicBezTo>
                  <a:pt x="23160" y="158783"/>
                  <a:pt x="23788" y="158308"/>
                  <a:pt x="24368" y="157739"/>
                </a:cubicBezTo>
                <a:cubicBezTo>
                  <a:pt x="68003" y="114179"/>
                  <a:pt x="68003" y="43588"/>
                  <a:pt x="24359" y="28"/>
                </a:cubicBezTo>
              </a:path>
            </a:pathLst>
          </a:custGeom>
          <a:solidFill>
            <a:srgbClr val="002E54"/>
          </a:solidFill>
          <a:ln>
            <a:noFill/>
          </a:ln>
          <a:extLst>
            <a:ext uri="{91240B29-F687-4F45-9708-019B960494DF}">
              <a14:hiddenLine xmlns:a14="http://schemas.microsoft.com/office/drawing/2010/main" w="9507" cap="flat">
                <a:solidFill>
                  <a:srgbClr val="000000"/>
                </a:solidFill>
                <a:prstDash val="solid"/>
                <a:miter lim="800000"/>
                <a:headEnd/>
                <a:tailEnd/>
              </a14:hiddenLine>
            </a:ext>
          </a:extLst>
        </p:spPr>
        <p:txBody>
          <a:bodyPr anchor="ctr"/>
          <a:lstStyle/>
          <a:p>
            <a:endParaRPr lang="it-IT"/>
          </a:p>
        </p:txBody>
      </p:sp>
      <p:cxnSp>
        <p:nvCxnSpPr>
          <p:cNvPr id="37" name="Connettore 1 2">
            <a:extLst>
              <a:ext uri="{FF2B5EF4-FFF2-40B4-BE49-F238E27FC236}">
                <a16:creationId xmlns:a16="http://schemas.microsoft.com/office/drawing/2014/main" id="{9612224B-5B13-F62C-2303-13AD40511472}"/>
              </a:ext>
            </a:extLst>
          </p:cNvPr>
          <p:cNvCxnSpPr/>
          <p:nvPr userDrawn="1"/>
        </p:nvCxnSpPr>
        <p:spPr>
          <a:xfrm>
            <a:off x="9912350" y="-211138"/>
            <a:ext cx="1487488"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39" name="Group 38">
            <a:extLst>
              <a:ext uri="{FF2B5EF4-FFF2-40B4-BE49-F238E27FC236}">
                <a16:creationId xmlns:a16="http://schemas.microsoft.com/office/drawing/2014/main" id="{906893D4-B40E-AFB3-9BE4-6D83F64FF373}"/>
              </a:ext>
            </a:extLst>
          </p:cNvPr>
          <p:cNvGrpSpPr/>
          <p:nvPr userDrawn="1"/>
        </p:nvGrpSpPr>
        <p:grpSpPr>
          <a:xfrm>
            <a:off x="8756367" y="495096"/>
            <a:ext cx="927100" cy="192087"/>
            <a:chOff x="10114347" y="417513"/>
            <a:chExt cx="927100" cy="192087"/>
          </a:xfrm>
        </p:grpSpPr>
        <p:sp>
          <p:nvSpPr>
            <p:cNvPr id="38" name="Elemento grafico 6">
              <a:extLst>
                <a:ext uri="{FF2B5EF4-FFF2-40B4-BE49-F238E27FC236}">
                  <a16:creationId xmlns:a16="http://schemas.microsoft.com/office/drawing/2014/main" id="{19CCA2B8-2520-4FCC-6BD8-BEBDB213A2B7}"/>
                </a:ext>
              </a:extLst>
            </p:cNvPr>
            <p:cNvSpPr>
              <a:spLocks/>
            </p:cNvSpPr>
            <p:nvPr userDrawn="1"/>
          </p:nvSpPr>
          <p:spPr bwMode="auto">
            <a:xfrm>
              <a:off x="10114347" y="431800"/>
              <a:ext cx="155575" cy="160338"/>
            </a:xfrm>
            <a:custGeom>
              <a:avLst/>
              <a:gdLst/>
              <a:ahLst/>
              <a:cxnLst/>
              <a:rect l="0" t="0" r="r" b="b"/>
              <a:pathLst>
                <a:path w="167120" h="172899">
                  <a:moveTo>
                    <a:pt x="31666" y="21542"/>
                  </a:moveTo>
                  <a:lnTo>
                    <a:pt x="9697" y="21542"/>
                  </a:lnTo>
                  <a:lnTo>
                    <a:pt x="9697" y="43447"/>
                  </a:lnTo>
                  <a:lnTo>
                    <a:pt x="157389" y="43447"/>
                  </a:lnTo>
                  <a:lnTo>
                    <a:pt x="157389" y="21542"/>
                  </a:lnTo>
                  <a:lnTo>
                    <a:pt x="135429" y="21542"/>
                  </a:lnTo>
                  <a:lnTo>
                    <a:pt x="135429" y="28363"/>
                  </a:lnTo>
                  <a:cubicBezTo>
                    <a:pt x="135429" y="31043"/>
                    <a:pt x="133259" y="33204"/>
                    <a:pt x="130571" y="33204"/>
                  </a:cubicBezTo>
                  <a:cubicBezTo>
                    <a:pt x="128091" y="33204"/>
                    <a:pt x="126060" y="31363"/>
                    <a:pt x="125749" y="28977"/>
                  </a:cubicBezTo>
                  <a:lnTo>
                    <a:pt x="125706" y="28371"/>
                  </a:lnTo>
                  <a:lnTo>
                    <a:pt x="125706" y="21551"/>
                  </a:lnTo>
                  <a:lnTo>
                    <a:pt x="88387" y="21551"/>
                  </a:lnTo>
                  <a:lnTo>
                    <a:pt x="88387" y="28371"/>
                  </a:lnTo>
                  <a:cubicBezTo>
                    <a:pt x="88387" y="31051"/>
                    <a:pt x="86218" y="33212"/>
                    <a:pt x="83530" y="33212"/>
                  </a:cubicBezTo>
                  <a:cubicBezTo>
                    <a:pt x="81058" y="33212"/>
                    <a:pt x="79027" y="31371"/>
                    <a:pt x="78716" y="28985"/>
                  </a:cubicBezTo>
                  <a:lnTo>
                    <a:pt x="78682" y="28380"/>
                  </a:lnTo>
                  <a:lnTo>
                    <a:pt x="78682" y="21560"/>
                  </a:lnTo>
                  <a:lnTo>
                    <a:pt x="41363" y="21560"/>
                  </a:lnTo>
                  <a:lnTo>
                    <a:pt x="41363" y="28380"/>
                  </a:lnTo>
                  <a:cubicBezTo>
                    <a:pt x="41363" y="31060"/>
                    <a:pt x="39194" y="33221"/>
                    <a:pt x="36515" y="33221"/>
                  </a:cubicBezTo>
                  <a:cubicBezTo>
                    <a:pt x="34034" y="33221"/>
                    <a:pt x="31995" y="31380"/>
                    <a:pt x="31701" y="28994"/>
                  </a:cubicBezTo>
                  <a:lnTo>
                    <a:pt x="31649" y="28389"/>
                  </a:lnTo>
                  <a:lnTo>
                    <a:pt x="31649" y="21542"/>
                  </a:lnTo>
                  <a:lnTo>
                    <a:pt x="31666" y="21542"/>
                  </a:lnTo>
                  <a:close/>
                  <a:moveTo>
                    <a:pt x="132628" y="76210"/>
                  </a:moveTo>
                  <a:cubicBezTo>
                    <a:pt x="135308" y="76210"/>
                    <a:pt x="137486" y="78371"/>
                    <a:pt x="137486" y="81051"/>
                  </a:cubicBezTo>
                  <a:cubicBezTo>
                    <a:pt x="137486" y="83515"/>
                    <a:pt x="135627" y="85547"/>
                    <a:pt x="133251" y="85840"/>
                  </a:cubicBezTo>
                  <a:lnTo>
                    <a:pt x="132646" y="85875"/>
                  </a:lnTo>
                  <a:lnTo>
                    <a:pt x="114038" y="85875"/>
                  </a:lnTo>
                  <a:cubicBezTo>
                    <a:pt x="111350" y="85875"/>
                    <a:pt x="109181" y="83714"/>
                    <a:pt x="109181" y="81043"/>
                  </a:cubicBezTo>
                  <a:cubicBezTo>
                    <a:pt x="109181" y="78579"/>
                    <a:pt x="111039" y="76539"/>
                    <a:pt x="113425" y="76245"/>
                  </a:cubicBezTo>
                  <a:lnTo>
                    <a:pt x="114030" y="76202"/>
                  </a:lnTo>
                  <a:lnTo>
                    <a:pt x="132628" y="76210"/>
                  </a:lnTo>
                  <a:close/>
                  <a:moveTo>
                    <a:pt x="93702" y="76210"/>
                  </a:moveTo>
                  <a:cubicBezTo>
                    <a:pt x="96390" y="76210"/>
                    <a:pt x="98560" y="78371"/>
                    <a:pt x="98560" y="81051"/>
                  </a:cubicBezTo>
                  <a:cubicBezTo>
                    <a:pt x="98560" y="83515"/>
                    <a:pt x="96701" y="85547"/>
                    <a:pt x="94308" y="85840"/>
                  </a:cubicBezTo>
                  <a:lnTo>
                    <a:pt x="93711" y="85875"/>
                  </a:lnTo>
                  <a:lnTo>
                    <a:pt x="73392" y="85875"/>
                  </a:lnTo>
                  <a:cubicBezTo>
                    <a:pt x="70713" y="85875"/>
                    <a:pt x="68535" y="83714"/>
                    <a:pt x="68535" y="81043"/>
                  </a:cubicBezTo>
                  <a:cubicBezTo>
                    <a:pt x="68535" y="78579"/>
                    <a:pt x="70385" y="76539"/>
                    <a:pt x="72779" y="76245"/>
                  </a:cubicBezTo>
                  <a:lnTo>
                    <a:pt x="73375" y="76202"/>
                  </a:lnTo>
                  <a:lnTo>
                    <a:pt x="93702" y="76210"/>
                  </a:lnTo>
                  <a:close/>
                  <a:moveTo>
                    <a:pt x="53065" y="76210"/>
                  </a:moveTo>
                  <a:cubicBezTo>
                    <a:pt x="55753" y="76210"/>
                    <a:pt x="57922" y="78371"/>
                    <a:pt x="57922" y="81051"/>
                  </a:cubicBezTo>
                  <a:cubicBezTo>
                    <a:pt x="57922" y="83515"/>
                    <a:pt x="56073" y="85547"/>
                    <a:pt x="53687" y="85840"/>
                  </a:cubicBezTo>
                  <a:lnTo>
                    <a:pt x="53074" y="85875"/>
                  </a:lnTo>
                  <a:lnTo>
                    <a:pt x="34458" y="85875"/>
                  </a:lnTo>
                  <a:cubicBezTo>
                    <a:pt x="31779" y="85875"/>
                    <a:pt x="29609" y="83714"/>
                    <a:pt x="29609" y="81043"/>
                  </a:cubicBezTo>
                  <a:cubicBezTo>
                    <a:pt x="29609" y="78579"/>
                    <a:pt x="31459" y="76539"/>
                    <a:pt x="33844" y="76245"/>
                  </a:cubicBezTo>
                  <a:lnTo>
                    <a:pt x="34449" y="76202"/>
                  </a:lnTo>
                  <a:lnTo>
                    <a:pt x="53065" y="76210"/>
                  </a:lnTo>
                  <a:close/>
                  <a:moveTo>
                    <a:pt x="132628" y="103354"/>
                  </a:moveTo>
                  <a:cubicBezTo>
                    <a:pt x="135308" y="103354"/>
                    <a:pt x="137486" y="105515"/>
                    <a:pt x="137486" y="108178"/>
                  </a:cubicBezTo>
                  <a:cubicBezTo>
                    <a:pt x="137486" y="110642"/>
                    <a:pt x="135627" y="112682"/>
                    <a:pt x="133251" y="112975"/>
                  </a:cubicBezTo>
                  <a:lnTo>
                    <a:pt x="132646" y="113010"/>
                  </a:lnTo>
                  <a:lnTo>
                    <a:pt x="114038" y="113010"/>
                  </a:lnTo>
                  <a:cubicBezTo>
                    <a:pt x="111350" y="113010"/>
                    <a:pt x="109181" y="110849"/>
                    <a:pt x="109181" y="108178"/>
                  </a:cubicBezTo>
                  <a:cubicBezTo>
                    <a:pt x="109181" y="105723"/>
                    <a:pt x="111039" y="103683"/>
                    <a:pt x="113425" y="103389"/>
                  </a:cubicBezTo>
                  <a:lnTo>
                    <a:pt x="114030" y="103354"/>
                  </a:lnTo>
                  <a:lnTo>
                    <a:pt x="132628" y="103354"/>
                  </a:lnTo>
                  <a:close/>
                  <a:moveTo>
                    <a:pt x="93702" y="103354"/>
                  </a:moveTo>
                  <a:cubicBezTo>
                    <a:pt x="96390" y="103354"/>
                    <a:pt x="98560" y="105515"/>
                    <a:pt x="98560" y="108178"/>
                  </a:cubicBezTo>
                  <a:cubicBezTo>
                    <a:pt x="98560" y="110642"/>
                    <a:pt x="96701" y="112682"/>
                    <a:pt x="94308" y="112975"/>
                  </a:cubicBezTo>
                  <a:lnTo>
                    <a:pt x="93711" y="113010"/>
                  </a:lnTo>
                  <a:lnTo>
                    <a:pt x="73392" y="113010"/>
                  </a:lnTo>
                  <a:cubicBezTo>
                    <a:pt x="70713" y="113010"/>
                    <a:pt x="68544" y="110849"/>
                    <a:pt x="68535" y="108178"/>
                  </a:cubicBezTo>
                  <a:cubicBezTo>
                    <a:pt x="68535" y="105723"/>
                    <a:pt x="70385" y="103683"/>
                    <a:pt x="72779" y="103389"/>
                  </a:cubicBezTo>
                  <a:lnTo>
                    <a:pt x="73375" y="103354"/>
                  </a:lnTo>
                  <a:lnTo>
                    <a:pt x="93702" y="103354"/>
                  </a:lnTo>
                  <a:close/>
                  <a:moveTo>
                    <a:pt x="53065" y="103354"/>
                  </a:moveTo>
                  <a:cubicBezTo>
                    <a:pt x="55753" y="103354"/>
                    <a:pt x="57922" y="105515"/>
                    <a:pt x="57922" y="108178"/>
                  </a:cubicBezTo>
                  <a:cubicBezTo>
                    <a:pt x="57922" y="110642"/>
                    <a:pt x="56073" y="112682"/>
                    <a:pt x="53687" y="112975"/>
                  </a:cubicBezTo>
                  <a:lnTo>
                    <a:pt x="53074" y="113010"/>
                  </a:lnTo>
                  <a:lnTo>
                    <a:pt x="34458" y="113010"/>
                  </a:lnTo>
                  <a:cubicBezTo>
                    <a:pt x="31779" y="113010"/>
                    <a:pt x="29609" y="110849"/>
                    <a:pt x="29609" y="108178"/>
                  </a:cubicBezTo>
                  <a:cubicBezTo>
                    <a:pt x="29609" y="105723"/>
                    <a:pt x="31459" y="103683"/>
                    <a:pt x="33844" y="103389"/>
                  </a:cubicBezTo>
                  <a:lnTo>
                    <a:pt x="34449" y="103354"/>
                  </a:lnTo>
                  <a:lnTo>
                    <a:pt x="53065" y="103354"/>
                  </a:lnTo>
                  <a:close/>
                  <a:moveTo>
                    <a:pt x="132628" y="130489"/>
                  </a:moveTo>
                  <a:cubicBezTo>
                    <a:pt x="135308" y="130489"/>
                    <a:pt x="137486" y="132650"/>
                    <a:pt x="137486" y="135322"/>
                  </a:cubicBezTo>
                  <a:cubicBezTo>
                    <a:pt x="137486" y="138002"/>
                    <a:pt x="135308" y="140163"/>
                    <a:pt x="132628" y="140163"/>
                  </a:cubicBezTo>
                  <a:lnTo>
                    <a:pt x="114021" y="140163"/>
                  </a:lnTo>
                  <a:cubicBezTo>
                    <a:pt x="111333" y="140163"/>
                    <a:pt x="109164" y="138002"/>
                    <a:pt x="109164" y="135322"/>
                  </a:cubicBezTo>
                  <a:cubicBezTo>
                    <a:pt x="109164" y="132650"/>
                    <a:pt x="111342" y="130489"/>
                    <a:pt x="114021" y="130489"/>
                  </a:cubicBezTo>
                  <a:lnTo>
                    <a:pt x="132628" y="130489"/>
                  </a:lnTo>
                  <a:close/>
                  <a:moveTo>
                    <a:pt x="73384" y="130489"/>
                  </a:moveTo>
                  <a:lnTo>
                    <a:pt x="93702" y="130489"/>
                  </a:lnTo>
                  <a:cubicBezTo>
                    <a:pt x="96390" y="130489"/>
                    <a:pt x="98560" y="132650"/>
                    <a:pt x="98560" y="135322"/>
                  </a:cubicBezTo>
                  <a:cubicBezTo>
                    <a:pt x="98560" y="137777"/>
                    <a:pt x="96701" y="139826"/>
                    <a:pt x="94308" y="140119"/>
                  </a:cubicBezTo>
                  <a:lnTo>
                    <a:pt x="93711" y="140163"/>
                  </a:lnTo>
                  <a:lnTo>
                    <a:pt x="73392" y="140163"/>
                  </a:lnTo>
                  <a:cubicBezTo>
                    <a:pt x="70713" y="140163"/>
                    <a:pt x="68544" y="138002"/>
                    <a:pt x="68535" y="135322"/>
                  </a:cubicBezTo>
                  <a:cubicBezTo>
                    <a:pt x="68535" y="132875"/>
                    <a:pt x="70385" y="130818"/>
                    <a:pt x="72779" y="130533"/>
                  </a:cubicBezTo>
                  <a:lnTo>
                    <a:pt x="73384" y="130489"/>
                  </a:lnTo>
                  <a:lnTo>
                    <a:pt x="93702" y="130489"/>
                  </a:lnTo>
                  <a:lnTo>
                    <a:pt x="73384" y="130489"/>
                  </a:lnTo>
                  <a:close/>
                  <a:moveTo>
                    <a:pt x="53065" y="130489"/>
                  </a:moveTo>
                  <a:cubicBezTo>
                    <a:pt x="55753" y="130489"/>
                    <a:pt x="57922" y="132650"/>
                    <a:pt x="57922" y="135322"/>
                  </a:cubicBezTo>
                  <a:cubicBezTo>
                    <a:pt x="57922" y="137777"/>
                    <a:pt x="56073" y="139826"/>
                    <a:pt x="53687" y="140119"/>
                  </a:cubicBezTo>
                  <a:lnTo>
                    <a:pt x="53074" y="140163"/>
                  </a:lnTo>
                  <a:lnTo>
                    <a:pt x="34458" y="140163"/>
                  </a:lnTo>
                  <a:cubicBezTo>
                    <a:pt x="31779" y="140163"/>
                    <a:pt x="29609" y="138002"/>
                    <a:pt x="29609" y="135322"/>
                  </a:cubicBezTo>
                  <a:cubicBezTo>
                    <a:pt x="29609" y="132875"/>
                    <a:pt x="31459" y="130818"/>
                    <a:pt x="33844" y="130533"/>
                  </a:cubicBezTo>
                  <a:lnTo>
                    <a:pt x="34449" y="130489"/>
                  </a:lnTo>
                  <a:lnTo>
                    <a:pt x="53065" y="130489"/>
                  </a:lnTo>
                  <a:close/>
                  <a:moveTo>
                    <a:pt x="157389" y="53121"/>
                  </a:moveTo>
                  <a:lnTo>
                    <a:pt x="9697" y="53121"/>
                  </a:lnTo>
                  <a:lnTo>
                    <a:pt x="9697" y="163252"/>
                  </a:lnTo>
                  <a:lnTo>
                    <a:pt x="157260" y="163218"/>
                  </a:lnTo>
                  <a:lnTo>
                    <a:pt x="157389" y="53121"/>
                  </a:lnTo>
                  <a:close/>
                  <a:moveTo>
                    <a:pt x="0" y="168076"/>
                  </a:moveTo>
                  <a:lnTo>
                    <a:pt x="0" y="16710"/>
                  </a:lnTo>
                  <a:lnTo>
                    <a:pt x="0" y="168076"/>
                  </a:lnTo>
                  <a:close/>
                  <a:moveTo>
                    <a:pt x="167095" y="50156"/>
                  </a:moveTo>
                  <a:lnTo>
                    <a:pt x="167095" y="172899"/>
                  </a:lnTo>
                  <a:lnTo>
                    <a:pt x="0" y="172899"/>
                  </a:lnTo>
                  <a:lnTo>
                    <a:pt x="0" y="17"/>
                  </a:lnTo>
                  <a:lnTo>
                    <a:pt x="167095" y="17"/>
                  </a:lnTo>
                  <a:lnTo>
                    <a:pt x="167095" y="50156"/>
                  </a:lnTo>
                  <a:lnTo>
                    <a:pt x="167095" y="17"/>
                  </a:lnTo>
                  <a:lnTo>
                    <a:pt x="0" y="17"/>
                  </a:lnTo>
                  <a:lnTo>
                    <a:pt x="0" y="16710"/>
                  </a:lnTo>
                  <a:cubicBezTo>
                    <a:pt x="0" y="14246"/>
                    <a:pt x="1858" y="12215"/>
                    <a:pt x="4243" y="11921"/>
                  </a:cubicBezTo>
                  <a:lnTo>
                    <a:pt x="4849" y="11886"/>
                  </a:lnTo>
                  <a:lnTo>
                    <a:pt x="31666" y="11886"/>
                  </a:lnTo>
                  <a:lnTo>
                    <a:pt x="31666" y="4850"/>
                  </a:lnTo>
                  <a:cubicBezTo>
                    <a:pt x="31666" y="2179"/>
                    <a:pt x="33836" y="17"/>
                    <a:pt x="36523" y="17"/>
                  </a:cubicBezTo>
                  <a:cubicBezTo>
                    <a:pt x="38995" y="17"/>
                    <a:pt x="41026" y="1859"/>
                    <a:pt x="41337" y="4245"/>
                  </a:cubicBezTo>
                  <a:lnTo>
                    <a:pt x="41372" y="4841"/>
                  </a:lnTo>
                  <a:lnTo>
                    <a:pt x="41372" y="11878"/>
                  </a:lnTo>
                  <a:lnTo>
                    <a:pt x="78690" y="11878"/>
                  </a:lnTo>
                  <a:lnTo>
                    <a:pt x="78690" y="4841"/>
                  </a:lnTo>
                  <a:cubicBezTo>
                    <a:pt x="78690" y="2170"/>
                    <a:pt x="80860" y="9"/>
                    <a:pt x="83548" y="9"/>
                  </a:cubicBezTo>
                  <a:cubicBezTo>
                    <a:pt x="86010" y="9"/>
                    <a:pt x="88050" y="1850"/>
                    <a:pt x="88361" y="4236"/>
                  </a:cubicBezTo>
                  <a:lnTo>
                    <a:pt x="88396" y="4832"/>
                  </a:lnTo>
                  <a:lnTo>
                    <a:pt x="88396" y="11869"/>
                  </a:lnTo>
                  <a:lnTo>
                    <a:pt x="125715" y="11869"/>
                  </a:lnTo>
                  <a:lnTo>
                    <a:pt x="125715" y="4832"/>
                  </a:lnTo>
                  <a:cubicBezTo>
                    <a:pt x="125715" y="2161"/>
                    <a:pt x="127892" y="0"/>
                    <a:pt x="130571" y="0"/>
                  </a:cubicBezTo>
                  <a:cubicBezTo>
                    <a:pt x="133043" y="0"/>
                    <a:pt x="135083" y="1841"/>
                    <a:pt x="135394" y="4227"/>
                  </a:cubicBezTo>
                  <a:lnTo>
                    <a:pt x="135437" y="4824"/>
                  </a:lnTo>
                  <a:lnTo>
                    <a:pt x="135437" y="11860"/>
                  </a:lnTo>
                  <a:lnTo>
                    <a:pt x="162246" y="11860"/>
                  </a:lnTo>
                  <a:cubicBezTo>
                    <a:pt x="164727" y="11860"/>
                    <a:pt x="166767" y="13702"/>
                    <a:pt x="167069" y="16088"/>
                  </a:cubicBezTo>
                  <a:lnTo>
                    <a:pt x="167121" y="16684"/>
                  </a:lnTo>
                  <a:lnTo>
                    <a:pt x="167121" y="48228"/>
                  </a:lnTo>
                  <a:lnTo>
                    <a:pt x="167121" y="100268"/>
                  </a:lnTo>
                  <a:lnTo>
                    <a:pt x="167121" y="50156"/>
                  </a:lnTo>
                  <a:lnTo>
                    <a:pt x="167095" y="50156"/>
                  </a:lnTo>
                  <a:close/>
                </a:path>
              </a:pathLst>
            </a:custGeom>
            <a:solidFill>
              <a:srgbClr val="92BAD2"/>
            </a:solidFill>
            <a:ln>
              <a:noFill/>
            </a:ln>
            <a:extLst>
              <a:ext uri="{91240B29-F687-4F45-9708-019B960494DF}">
                <a14:hiddenLine xmlns:a14="http://schemas.microsoft.com/office/drawing/2010/main" w="8631" cap="flat">
                  <a:solidFill>
                    <a:srgbClr val="000000"/>
                  </a:solidFill>
                  <a:prstDash val="solid"/>
                  <a:miter lim="800000"/>
                  <a:headEnd/>
                  <a:tailEnd/>
                </a14:hiddenLine>
              </a:ext>
            </a:extLst>
          </p:spPr>
          <p:txBody>
            <a:bodyPr anchor="ctr"/>
            <a:lstStyle/>
            <a:p>
              <a:endParaRPr lang="it-IT"/>
            </a:p>
          </p:txBody>
        </p:sp>
        <p:sp>
          <p:nvSpPr>
            <p:cNvPr id="42" name="Rettangolo 58">
              <a:extLst>
                <a:ext uri="{FF2B5EF4-FFF2-40B4-BE49-F238E27FC236}">
                  <a16:creationId xmlns:a16="http://schemas.microsoft.com/office/drawing/2014/main" id="{8A2E155F-C92D-D441-B7D4-85916B532ADD}"/>
                </a:ext>
              </a:extLst>
            </p:cNvPr>
            <p:cNvSpPr>
              <a:spLocks noChangeArrowheads="1"/>
            </p:cNvSpPr>
            <p:nvPr userDrawn="1"/>
          </p:nvSpPr>
          <p:spPr bwMode="auto">
            <a:xfrm>
              <a:off x="10269922" y="417513"/>
              <a:ext cx="771525"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r>
                <a:rPr lang="it-IT" altLang="it-IT" sz="1200" dirty="0">
                  <a:solidFill>
                    <a:srgbClr val="92BAD2"/>
                  </a:solidFill>
                  <a:latin typeface="Montserrat" panose="00000500000000000000" pitchFamily="2" charset="0"/>
                </a:rPr>
                <a:t>02.12.2025</a:t>
              </a:r>
            </a:p>
          </p:txBody>
        </p:sp>
      </p:grpSp>
      <p:sp>
        <p:nvSpPr>
          <p:cNvPr id="2" name="Titolo 1"/>
          <p:cNvSpPr>
            <a:spLocks noGrp="1"/>
          </p:cNvSpPr>
          <p:nvPr>
            <p:ph type="title"/>
          </p:nvPr>
        </p:nvSpPr>
        <p:spPr>
          <a:xfrm>
            <a:off x="1349823" y="17502"/>
            <a:ext cx="7345907" cy="739276"/>
          </a:xfrm>
          <a:prstGeom prst="rect">
            <a:avLst/>
          </a:prstGeom>
        </p:spPr>
        <p:txBody>
          <a:bodyPr anchor="ctr">
            <a:noAutofit/>
          </a:bodyPr>
          <a:lstStyle>
            <a:lvl1pPr algn="l">
              <a:defRPr sz="2000" b="1">
                <a:solidFill>
                  <a:schemeClr val="accent1"/>
                </a:solidFill>
                <a:latin typeface="Montserrat" pitchFamily="2" charset="77"/>
                <a:cs typeface="Montserrat" pitchFamily="2" charset="77"/>
              </a:defRPr>
            </a:lvl1pPr>
          </a:lstStyle>
          <a:p>
            <a:r>
              <a:rPr lang="it-IT"/>
              <a:t>Fare clic per modificare lo stile del titolo dello schema</a:t>
            </a:r>
            <a:endParaRPr lang="it-IT" dirty="0"/>
          </a:p>
        </p:txBody>
      </p:sp>
      <p:sp>
        <p:nvSpPr>
          <p:cNvPr id="51" name="Segnaposto numero diapositiva 3">
            <a:extLst>
              <a:ext uri="{FF2B5EF4-FFF2-40B4-BE49-F238E27FC236}">
                <a16:creationId xmlns:a16="http://schemas.microsoft.com/office/drawing/2014/main" id="{B481980C-F92A-5D7F-5389-112620B57E2F}"/>
              </a:ext>
            </a:extLst>
          </p:cNvPr>
          <p:cNvSpPr>
            <a:spLocks noGrp="1"/>
          </p:cNvSpPr>
          <p:nvPr>
            <p:ph type="sldNum" sz="quarter" idx="10"/>
          </p:nvPr>
        </p:nvSpPr>
        <p:spPr/>
        <p:txBody>
          <a:bodyPr/>
          <a:lstStyle>
            <a:lvl1pPr algn="r">
              <a:defRPr sz="1467" smtClean="0">
                <a:solidFill>
                  <a:srgbClr val="002E54"/>
                </a:solidFill>
                <a:latin typeface="Montserrat" pitchFamily="2" charset="77"/>
              </a:defRPr>
            </a:lvl1pPr>
          </a:lstStyle>
          <a:p>
            <a:pPr>
              <a:defRPr/>
            </a:pPr>
            <a:fld id="{EEFC409B-E0B7-4084-B75F-BB51C040EABE}" type="slidenum">
              <a:rPr lang="it-IT"/>
              <a:pPr>
                <a:defRPr/>
              </a:pPr>
              <a:t>‹N›</a:t>
            </a:fld>
            <a:endParaRPr lang="it-IT" dirty="0"/>
          </a:p>
        </p:txBody>
      </p:sp>
      <p:sp>
        <p:nvSpPr>
          <p:cNvPr id="41" name="CasellaDiTesto 40">
            <a:extLst>
              <a:ext uri="{FF2B5EF4-FFF2-40B4-BE49-F238E27FC236}">
                <a16:creationId xmlns:a16="http://schemas.microsoft.com/office/drawing/2014/main" id="{9D0A957C-D899-5E29-B429-0740D1D85C8F}"/>
              </a:ext>
            </a:extLst>
          </p:cNvPr>
          <p:cNvSpPr txBox="1"/>
          <p:nvPr userDrawn="1"/>
        </p:nvSpPr>
        <p:spPr>
          <a:xfrm>
            <a:off x="8646623" y="8123"/>
            <a:ext cx="6941126" cy="461665"/>
          </a:xfrm>
          <a:prstGeom prst="rect">
            <a:avLst/>
          </a:prstGeom>
          <a:noFill/>
        </p:spPr>
        <p:txBody>
          <a:bodyPr wrap="square">
            <a:spAutoFit/>
          </a:bodyPr>
          <a:lstStyle/>
          <a:p>
            <a:r>
              <a:rPr lang="it-IT" altLang="it-IT" sz="1200" dirty="0">
                <a:solidFill>
                  <a:srgbClr val="92BAD2"/>
                </a:solidFill>
                <a:latin typeface="Montserrat" panose="00000500000000000000" pitchFamily="2" charset="0"/>
              </a:rPr>
              <a:t>Osservatorio </a:t>
            </a:r>
            <a:r>
              <a:rPr lang="it-IT" altLang="it-IT" sz="1200" dirty="0" err="1">
                <a:solidFill>
                  <a:srgbClr val="92BAD2"/>
                </a:solidFill>
                <a:latin typeface="Montserrat" panose="00000500000000000000" pitchFamily="2" charset="0"/>
              </a:rPr>
              <a:t>Contract</a:t>
            </a:r>
            <a:r>
              <a:rPr lang="it-IT" altLang="it-IT" sz="1200" dirty="0">
                <a:solidFill>
                  <a:srgbClr val="92BAD2"/>
                </a:solidFill>
                <a:latin typeface="Montserrat" panose="00000500000000000000" pitchFamily="2" charset="0"/>
              </a:rPr>
              <a:t> Logistics</a:t>
            </a:r>
          </a:p>
          <a:p>
            <a:r>
              <a:rPr lang="it-IT" sz="1200" dirty="0">
                <a:solidFill>
                  <a:srgbClr val="92BAD2"/>
                </a:solidFill>
                <a:latin typeface="Montserrat" panose="00000500000000000000" pitchFamily="2" charset="0"/>
              </a:rPr>
              <a:t>Osservatorio Digital &amp; Smart </a:t>
            </a:r>
            <a:r>
              <a:rPr lang="it-IT" sz="1200" dirty="0" err="1">
                <a:solidFill>
                  <a:srgbClr val="92BAD2"/>
                </a:solidFill>
                <a:latin typeface="Montserrat" panose="00000500000000000000" pitchFamily="2" charset="0"/>
              </a:rPr>
              <a:t>Infrastructures</a:t>
            </a:r>
            <a:endParaRPr lang="it-IT" sz="1200" dirty="0"/>
          </a:p>
        </p:txBody>
      </p:sp>
    </p:spTree>
    <p:extLst>
      <p:ext uri="{BB962C8B-B14F-4D97-AF65-F5344CB8AC3E}">
        <p14:creationId xmlns:p14="http://schemas.microsoft.com/office/powerpoint/2010/main" val="17091283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vegn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16986" y="17502"/>
            <a:ext cx="8396493" cy="739276"/>
          </a:xfrm>
          <a:prstGeom prst="rect">
            <a:avLst/>
          </a:prstGeom>
        </p:spPr>
        <p:txBody>
          <a:bodyPr anchor="ctr">
            <a:noAutofit/>
          </a:bodyPr>
          <a:lstStyle>
            <a:lvl1pPr algn="l">
              <a:defRPr sz="1867" b="1">
                <a:solidFill>
                  <a:schemeClr val="accent1"/>
                </a:solidFill>
                <a:latin typeface="Montserrat" pitchFamily="2" charset="77"/>
                <a:cs typeface="Montserrat" pitchFamily="2" charset="77"/>
              </a:defRPr>
            </a:lvl1pPr>
          </a:lstStyle>
          <a:p>
            <a:r>
              <a:rPr lang="it-IT" dirty="0"/>
              <a:t>Fare clic per modificare stile</a:t>
            </a:r>
          </a:p>
        </p:txBody>
      </p:sp>
      <p:sp>
        <p:nvSpPr>
          <p:cNvPr id="12" name="Segnaposto numero diapositiva 3">
            <a:extLst>
              <a:ext uri="{FF2B5EF4-FFF2-40B4-BE49-F238E27FC236}">
                <a16:creationId xmlns:a16="http://schemas.microsoft.com/office/drawing/2014/main" id="{57A05E21-75E2-6442-9ED3-70B99937335F}"/>
              </a:ext>
            </a:extLst>
          </p:cNvPr>
          <p:cNvSpPr>
            <a:spLocks noGrp="1"/>
          </p:cNvSpPr>
          <p:nvPr>
            <p:ph type="sldNum" sz="quarter" idx="4"/>
          </p:nvPr>
        </p:nvSpPr>
        <p:spPr>
          <a:xfrm>
            <a:off x="9303031" y="6343845"/>
            <a:ext cx="2743200" cy="366183"/>
          </a:xfrm>
          <a:prstGeom prst="rect">
            <a:avLst/>
          </a:prstGeom>
        </p:spPr>
        <p:txBody>
          <a:bodyPr vert="horz" lIns="91440" tIns="45720" rIns="91440" bIns="45720" rtlCol="0" anchor="ctr"/>
          <a:lstStyle>
            <a:lvl1pPr algn="r">
              <a:defRPr sz="1467">
                <a:solidFill>
                  <a:schemeClr val="accent1"/>
                </a:solidFill>
                <a:latin typeface="Montserrat" pitchFamily="2" charset="77"/>
              </a:defRPr>
            </a:lvl1pPr>
          </a:lstStyle>
          <a:p>
            <a:fld id="{DC8ACEEC-BB50-3E4F-B1C7-4DEF5308D5A3}" type="slidenum">
              <a:rPr lang="it-IT" smtClean="0"/>
              <a:pPr/>
              <a:t>‹N›</a:t>
            </a:fld>
            <a:endParaRPr lang="it-IT" dirty="0"/>
          </a:p>
        </p:txBody>
      </p:sp>
      <p:grpSp>
        <p:nvGrpSpPr>
          <p:cNvPr id="14" name="Gruppo 13">
            <a:extLst>
              <a:ext uri="{FF2B5EF4-FFF2-40B4-BE49-F238E27FC236}">
                <a16:creationId xmlns:a16="http://schemas.microsoft.com/office/drawing/2014/main" id="{480C583B-BD88-4647-92B5-4B15D2873247}"/>
              </a:ext>
            </a:extLst>
          </p:cNvPr>
          <p:cNvGrpSpPr/>
          <p:nvPr userDrawn="1"/>
        </p:nvGrpSpPr>
        <p:grpSpPr>
          <a:xfrm>
            <a:off x="229864" y="278745"/>
            <a:ext cx="234960" cy="234465"/>
            <a:chOff x="172398" y="209058"/>
            <a:chExt cx="176220" cy="175849"/>
          </a:xfrm>
        </p:grpSpPr>
        <p:sp>
          <p:nvSpPr>
            <p:cNvPr id="15" name="Figura a mano libera 14">
              <a:extLst>
                <a:ext uri="{FF2B5EF4-FFF2-40B4-BE49-F238E27FC236}">
                  <a16:creationId xmlns:a16="http://schemas.microsoft.com/office/drawing/2014/main" id="{D430927E-255D-F240-AEF9-C276B8D11C8B}"/>
                </a:ext>
              </a:extLst>
            </p:cNvPr>
            <p:cNvSpPr/>
            <p:nvPr userDrawn="1"/>
          </p:nvSpPr>
          <p:spPr>
            <a:xfrm>
              <a:off x="172398" y="209058"/>
              <a:ext cx="176220" cy="175849"/>
            </a:xfrm>
            <a:custGeom>
              <a:avLst/>
              <a:gdLst>
                <a:gd name="connsiteX0" fmla="*/ 327356 w 378802"/>
                <a:gd name="connsiteY0" fmla="*/ 51319 h 378004"/>
                <a:gd name="connsiteX1" fmla="*/ 78997 w 378802"/>
                <a:gd name="connsiteY1" fmla="*/ 51319 h 378004"/>
                <a:gd name="connsiteX2" fmla="*/ 68241 w 378802"/>
                <a:gd name="connsiteY2" fmla="*/ 287362 h 378004"/>
                <a:gd name="connsiteX3" fmla="*/ 0 w 378802"/>
                <a:gd name="connsiteY3" fmla="*/ 355475 h 378004"/>
                <a:gd name="connsiteX4" fmla="*/ 22560 w 378802"/>
                <a:gd name="connsiteY4" fmla="*/ 378005 h 378004"/>
                <a:gd name="connsiteX5" fmla="*/ 120890 w 378802"/>
                <a:gd name="connsiteY5" fmla="*/ 279887 h 378004"/>
                <a:gd name="connsiteX6" fmla="*/ 98321 w 378802"/>
                <a:gd name="connsiteY6" fmla="*/ 257376 h 378004"/>
                <a:gd name="connsiteX7" fmla="*/ 90982 w 378802"/>
                <a:gd name="connsiteY7" fmla="*/ 264709 h 378004"/>
                <a:gd name="connsiteX8" fmla="*/ 101595 w 378802"/>
                <a:gd name="connsiteY8" fmla="*/ 73849 h 378004"/>
                <a:gd name="connsiteX9" fmla="*/ 304806 w 378802"/>
                <a:gd name="connsiteY9" fmla="*/ 73849 h 378004"/>
                <a:gd name="connsiteX10" fmla="*/ 304806 w 378802"/>
                <a:gd name="connsiteY10" fmla="*/ 276629 h 378004"/>
                <a:gd name="connsiteX11" fmla="*/ 302987 w 378802"/>
                <a:gd name="connsiteY11" fmla="*/ 278244 h 378004"/>
                <a:gd name="connsiteX12" fmla="*/ 325614 w 378802"/>
                <a:gd name="connsiteY12" fmla="*/ 300821 h 378004"/>
                <a:gd name="connsiteX13" fmla="*/ 327365 w 378802"/>
                <a:gd name="connsiteY13" fmla="*/ 299159 h 378004"/>
                <a:gd name="connsiteX14" fmla="*/ 327356 w 378802"/>
                <a:gd name="connsiteY14" fmla="*/ 51319 h 3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802" h="378004">
                  <a:moveTo>
                    <a:pt x="327356" y="51319"/>
                  </a:moveTo>
                  <a:cubicBezTo>
                    <a:pt x="258791" y="-17106"/>
                    <a:pt x="147600" y="-17106"/>
                    <a:pt x="78997" y="51319"/>
                  </a:cubicBezTo>
                  <a:cubicBezTo>
                    <a:pt x="14231" y="115974"/>
                    <a:pt x="10680" y="218518"/>
                    <a:pt x="68241" y="287362"/>
                  </a:cubicBezTo>
                  <a:lnTo>
                    <a:pt x="0" y="355475"/>
                  </a:lnTo>
                  <a:lnTo>
                    <a:pt x="22560" y="378005"/>
                  </a:lnTo>
                  <a:lnTo>
                    <a:pt x="120890" y="279887"/>
                  </a:lnTo>
                  <a:lnTo>
                    <a:pt x="98321" y="257376"/>
                  </a:lnTo>
                  <a:lnTo>
                    <a:pt x="90982" y="264709"/>
                  </a:lnTo>
                  <a:cubicBezTo>
                    <a:pt x="45786" y="208403"/>
                    <a:pt x="49298" y="126043"/>
                    <a:pt x="101595" y="73849"/>
                  </a:cubicBezTo>
                  <a:cubicBezTo>
                    <a:pt x="157710" y="17857"/>
                    <a:pt x="248672" y="17857"/>
                    <a:pt x="304806" y="73849"/>
                  </a:cubicBezTo>
                  <a:cubicBezTo>
                    <a:pt x="360910" y="129852"/>
                    <a:pt x="360910" y="220627"/>
                    <a:pt x="304806" y="276629"/>
                  </a:cubicBezTo>
                  <a:cubicBezTo>
                    <a:pt x="304215" y="277199"/>
                    <a:pt x="303578" y="277674"/>
                    <a:pt x="302987" y="278244"/>
                  </a:cubicBezTo>
                  <a:lnTo>
                    <a:pt x="325614" y="300821"/>
                  </a:lnTo>
                  <a:cubicBezTo>
                    <a:pt x="326194" y="300251"/>
                    <a:pt x="326804" y="299729"/>
                    <a:pt x="327365" y="299159"/>
                  </a:cubicBezTo>
                  <a:cubicBezTo>
                    <a:pt x="395949" y="230714"/>
                    <a:pt x="395949" y="119755"/>
                    <a:pt x="327356" y="51319"/>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sp>
          <p:nvSpPr>
            <p:cNvPr id="16" name="Figura a mano libera 15">
              <a:extLst>
                <a:ext uri="{FF2B5EF4-FFF2-40B4-BE49-F238E27FC236}">
                  <a16:creationId xmlns:a16="http://schemas.microsoft.com/office/drawing/2014/main" id="{6A4C23DD-6BDB-DF4B-9309-2548CB535AB4}"/>
                </a:ext>
              </a:extLst>
            </p:cNvPr>
            <p:cNvSpPr/>
            <p:nvPr userDrawn="1"/>
          </p:nvSpPr>
          <p:spPr>
            <a:xfrm>
              <a:off x="200082" y="223877"/>
              <a:ext cx="114112" cy="133385"/>
            </a:xfrm>
            <a:custGeom>
              <a:avLst/>
              <a:gdLst>
                <a:gd name="connsiteX0" fmla="*/ 220918 w 245295"/>
                <a:gd name="connsiteY0" fmla="*/ 223859 h 286722"/>
                <a:gd name="connsiteX1" fmla="*/ 64664 w 245295"/>
                <a:gd name="connsiteY1" fmla="*/ 222235 h 286722"/>
                <a:gd name="connsiteX2" fmla="*/ 64664 w 245295"/>
                <a:gd name="connsiteY2" fmla="*/ 64524 h 286722"/>
                <a:gd name="connsiteX3" fmla="*/ 222707 w 245295"/>
                <a:gd name="connsiteY3" fmla="*/ 64524 h 286722"/>
                <a:gd name="connsiteX4" fmla="*/ 245296 w 245295"/>
                <a:gd name="connsiteY4" fmla="*/ 41994 h 286722"/>
                <a:gd name="connsiteX5" fmla="*/ 42085 w 245295"/>
                <a:gd name="connsiteY5" fmla="*/ 41994 h 286722"/>
                <a:gd name="connsiteX6" fmla="*/ 42085 w 245295"/>
                <a:gd name="connsiteY6" fmla="*/ 244774 h 286722"/>
                <a:gd name="connsiteX7" fmla="*/ 243497 w 245295"/>
                <a:gd name="connsiteY7" fmla="*/ 246398 h 286722"/>
                <a:gd name="connsiteX8" fmla="*/ 220918 w 245295"/>
                <a:gd name="connsiteY8" fmla="*/ 223859 h 2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95" h="286722">
                  <a:moveTo>
                    <a:pt x="220918" y="223859"/>
                  </a:moveTo>
                  <a:cubicBezTo>
                    <a:pt x="177150" y="265699"/>
                    <a:pt x="107728" y="265205"/>
                    <a:pt x="64664" y="222235"/>
                  </a:cubicBezTo>
                  <a:cubicBezTo>
                    <a:pt x="21020" y="178675"/>
                    <a:pt x="21020" y="108074"/>
                    <a:pt x="64664" y="64524"/>
                  </a:cubicBezTo>
                  <a:cubicBezTo>
                    <a:pt x="108309" y="20975"/>
                    <a:pt x="179073" y="20975"/>
                    <a:pt x="222707" y="64524"/>
                  </a:cubicBezTo>
                  <a:lnTo>
                    <a:pt x="245296" y="41994"/>
                  </a:lnTo>
                  <a:cubicBezTo>
                    <a:pt x="189172" y="-13998"/>
                    <a:pt x="98200" y="-13998"/>
                    <a:pt x="42085" y="41994"/>
                  </a:cubicBezTo>
                  <a:cubicBezTo>
                    <a:pt x="-14028" y="97997"/>
                    <a:pt x="-14028" y="188772"/>
                    <a:pt x="42085" y="244774"/>
                  </a:cubicBezTo>
                  <a:cubicBezTo>
                    <a:pt x="97609" y="300197"/>
                    <a:pt x="187249" y="300662"/>
                    <a:pt x="243497" y="246398"/>
                  </a:cubicBezTo>
                  <a:lnTo>
                    <a:pt x="220918" y="223859"/>
                  </a:lnTo>
                  <a:close/>
                </a:path>
              </a:pathLst>
            </a:custGeom>
            <a:solidFill>
              <a:srgbClr val="91B9D0"/>
            </a:solidFill>
            <a:ln w="9507" cap="flat">
              <a:noFill/>
              <a:prstDash val="solid"/>
              <a:miter/>
            </a:ln>
          </p:spPr>
          <p:txBody>
            <a:bodyPr rtlCol="0" anchor="ctr"/>
            <a:lstStyle/>
            <a:p>
              <a:endParaRPr lang="it-IT" sz="2400" b="0" i="0" dirty="0">
                <a:latin typeface="Montserrat" pitchFamily="2" charset="77"/>
              </a:endParaRPr>
            </a:p>
          </p:txBody>
        </p:sp>
        <p:sp>
          <p:nvSpPr>
            <p:cNvPr id="17" name="Figura a mano libera 16">
              <a:extLst>
                <a:ext uri="{FF2B5EF4-FFF2-40B4-BE49-F238E27FC236}">
                  <a16:creationId xmlns:a16="http://schemas.microsoft.com/office/drawing/2014/main" id="{4B2350AD-8195-194B-BACA-50EE13C601E5}"/>
                </a:ext>
              </a:extLst>
            </p:cNvPr>
            <p:cNvSpPr/>
            <p:nvPr userDrawn="1"/>
          </p:nvSpPr>
          <p:spPr>
            <a:xfrm>
              <a:off x="292350" y="253881"/>
              <a:ext cx="26560" cy="74132"/>
            </a:xfrm>
            <a:custGeom>
              <a:avLst/>
              <a:gdLst>
                <a:gd name="connsiteX0" fmla="*/ 24359 w 57093"/>
                <a:gd name="connsiteY0" fmla="*/ 28 h 159353"/>
                <a:gd name="connsiteX1" fmla="*/ 24321 w 57093"/>
                <a:gd name="connsiteY1" fmla="*/ 0 h 159353"/>
                <a:gd name="connsiteX2" fmla="*/ 1733 w 57093"/>
                <a:gd name="connsiteY2" fmla="*/ 22530 h 159353"/>
                <a:gd name="connsiteX3" fmla="*/ 1799 w 57093"/>
                <a:gd name="connsiteY3" fmla="*/ 22559 h 159353"/>
                <a:gd name="connsiteX4" fmla="*/ 1799 w 57093"/>
                <a:gd name="connsiteY4" fmla="*/ 135209 h 159353"/>
                <a:gd name="connsiteX5" fmla="*/ 0 w 57093"/>
                <a:gd name="connsiteY5" fmla="*/ 136823 h 159353"/>
                <a:gd name="connsiteX6" fmla="*/ 22579 w 57093"/>
                <a:gd name="connsiteY6" fmla="*/ 159353 h 159353"/>
                <a:gd name="connsiteX7" fmla="*/ 24368 w 57093"/>
                <a:gd name="connsiteY7" fmla="*/ 157739 h 159353"/>
                <a:gd name="connsiteX8" fmla="*/ 24359 w 57093"/>
                <a:gd name="connsiteY8" fmla="*/ 28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93" h="159353">
                  <a:moveTo>
                    <a:pt x="24359" y="28"/>
                  </a:moveTo>
                  <a:cubicBezTo>
                    <a:pt x="24359" y="28"/>
                    <a:pt x="24340" y="9"/>
                    <a:pt x="24321" y="0"/>
                  </a:cubicBezTo>
                  <a:lnTo>
                    <a:pt x="1733" y="22530"/>
                  </a:lnTo>
                  <a:cubicBezTo>
                    <a:pt x="1752" y="22530"/>
                    <a:pt x="1771" y="22539"/>
                    <a:pt x="1799" y="22559"/>
                  </a:cubicBezTo>
                  <a:cubicBezTo>
                    <a:pt x="32935" y="53656"/>
                    <a:pt x="32935" y="104111"/>
                    <a:pt x="1799" y="135209"/>
                  </a:cubicBezTo>
                  <a:cubicBezTo>
                    <a:pt x="1209" y="135788"/>
                    <a:pt x="590" y="136272"/>
                    <a:pt x="0" y="136823"/>
                  </a:cubicBezTo>
                  <a:lnTo>
                    <a:pt x="22579" y="159353"/>
                  </a:lnTo>
                  <a:cubicBezTo>
                    <a:pt x="23160" y="158783"/>
                    <a:pt x="23788" y="158308"/>
                    <a:pt x="24368" y="157739"/>
                  </a:cubicBezTo>
                  <a:cubicBezTo>
                    <a:pt x="68003" y="114179"/>
                    <a:pt x="68003" y="43588"/>
                    <a:pt x="24359" y="28"/>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grpSp>
      <p:sp>
        <p:nvSpPr>
          <p:cNvPr id="21" name="Elemento grafico 6">
            <a:extLst>
              <a:ext uri="{FF2B5EF4-FFF2-40B4-BE49-F238E27FC236}">
                <a16:creationId xmlns:a16="http://schemas.microsoft.com/office/drawing/2014/main" id="{4840F13C-A422-2A49-98D5-F485F951F4B8}"/>
              </a:ext>
            </a:extLst>
          </p:cNvPr>
          <p:cNvSpPr/>
          <p:nvPr userDrawn="1"/>
        </p:nvSpPr>
        <p:spPr>
          <a:xfrm>
            <a:off x="9170529" y="432306"/>
            <a:ext cx="154744" cy="160095"/>
          </a:xfrm>
          <a:custGeom>
            <a:avLst/>
            <a:gdLst>
              <a:gd name="connsiteX0" fmla="*/ 31666 w 167120"/>
              <a:gd name="connsiteY0" fmla="*/ 21542 h 172899"/>
              <a:gd name="connsiteX1" fmla="*/ 9697 w 167120"/>
              <a:gd name="connsiteY1" fmla="*/ 21542 h 172899"/>
              <a:gd name="connsiteX2" fmla="*/ 9697 w 167120"/>
              <a:gd name="connsiteY2" fmla="*/ 43447 h 172899"/>
              <a:gd name="connsiteX3" fmla="*/ 157389 w 167120"/>
              <a:gd name="connsiteY3" fmla="*/ 43447 h 172899"/>
              <a:gd name="connsiteX4" fmla="*/ 157389 w 167120"/>
              <a:gd name="connsiteY4" fmla="*/ 21542 h 172899"/>
              <a:gd name="connsiteX5" fmla="*/ 135429 w 167120"/>
              <a:gd name="connsiteY5" fmla="*/ 21542 h 172899"/>
              <a:gd name="connsiteX6" fmla="*/ 135429 w 167120"/>
              <a:gd name="connsiteY6" fmla="*/ 28363 h 172899"/>
              <a:gd name="connsiteX7" fmla="*/ 130571 w 167120"/>
              <a:gd name="connsiteY7" fmla="*/ 33204 h 172899"/>
              <a:gd name="connsiteX8" fmla="*/ 125749 w 167120"/>
              <a:gd name="connsiteY8" fmla="*/ 28977 h 172899"/>
              <a:gd name="connsiteX9" fmla="*/ 125706 w 167120"/>
              <a:gd name="connsiteY9" fmla="*/ 28371 h 172899"/>
              <a:gd name="connsiteX10" fmla="*/ 125706 w 167120"/>
              <a:gd name="connsiteY10" fmla="*/ 21551 h 172899"/>
              <a:gd name="connsiteX11" fmla="*/ 88387 w 167120"/>
              <a:gd name="connsiteY11" fmla="*/ 21551 h 172899"/>
              <a:gd name="connsiteX12" fmla="*/ 88387 w 167120"/>
              <a:gd name="connsiteY12" fmla="*/ 28371 h 172899"/>
              <a:gd name="connsiteX13" fmla="*/ 83530 w 167120"/>
              <a:gd name="connsiteY13" fmla="*/ 33212 h 172899"/>
              <a:gd name="connsiteX14" fmla="*/ 78716 w 167120"/>
              <a:gd name="connsiteY14" fmla="*/ 28985 h 172899"/>
              <a:gd name="connsiteX15" fmla="*/ 78682 w 167120"/>
              <a:gd name="connsiteY15" fmla="*/ 28380 h 172899"/>
              <a:gd name="connsiteX16" fmla="*/ 78682 w 167120"/>
              <a:gd name="connsiteY16" fmla="*/ 21560 h 172899"/>
              <a:gd name="connsiteX17" fmla="*/ 41363 w 167120"/>
              <a:gd name="connsiteY17" fmla="*/ 21560 h 172899"/>
              <a:gd name="connsiteX18" fmla="*/ 41363 w 167120"/>
              <a:gd name="connsiteY18" fmla="*/ 28380 h 172899"/>
              <a:gd name="connsiteX19" fmla="*/ 36515 w 167120"/>
              <a:gd name="connsiteY19" fmla="*/ 33221 h 172899"/>
              <a:gd name="connsiteX20" fmla="*/ 31701 w 167120"/>
              <a:gd name="connsiteY20" fmla="*/ 28994 h 172899"/>
              <a:gd name="connsiteX21" fmla="*/ 31649 w 167120"/>
              <a:gd name="connsiteY21" fmla="*/ 28389 h 172899"/>
              <a:gd name="connsiteX22" fmla="*/ 31649 w 167120"/>
              <a:gd name="connsiteY22" fmla="*/ 21542 h 172899"/>
              <a:gd name="connsiteX23" fmla="*/ 132628 w 167120"/>
              <a:gd name="connsiteY23" fmla="*/ 76210 h 172899"/>
              <a:gd name="connsiteX24" fmla="*/ 137486 w 167120"/>
              <a:gd name="connsiteY24" fmla="*/ 81051 h 172899"/>
              <a:gd name="connsiteX25" fmla="*/ 133251 w 167120"/>
              <a:gd name="connsiteY25" fmla="*/ 85840 h 172899"/>
              <a:gd name="connsiteX26" fmla="*/ 132646 w 167120"/>
              <a:gd name="connsiteY26" fmla="*/ 85875 h 172899"/>
              <a:gd name="connsiteX27" fmla="*/ 114038 w 167120"/>
              <a:gd name="connsiteY27" fmla="*/ 85875 h 172899"/>
              <a:gd name="connsiteX28" fmla="*/ 109181 w 167120"/>
              <a:gd name="connsiteY28" fmla="*/ 81043 h 172899"/>
              <a:gd name="connsiteX29" fmla="*/ 113425 w 167120"/>
              <a:gd name="connsiteY29" fmla="*/ 76245 h 172899"/>
              <a:gd name="connsiteX30" fmla="*/ 114030 w 167120"/>
              <a:gd name="connsiteY30" fmla="*/ 76202 h 172899"/>
              <a:gd name="connsiteX31" fmla="*/ 132628 w 167120"/>
              <a:gd name="connsiteY31" fmla="*/ 76210 h 172899"/>
              <a:gd name="connsiteX32" fmla="*/ 132628 w 167120"/>
              <a:gd name="connsiteY32" fmla="*/ 76210 h 172899"/>
              <a:gd name="connsiteX33" fmla="*/ 93702 w 167120"/>
              <a:gd name="connsiteY33" fmla="*/ 76210 h 172899"/>
              <a:gd name="connsiteX34" fmla="*/ 98560 w 167120"/>
              <a:gd name="connsiteY34" fmla="*/ 81051 h 172899"/>
              <a:gd name="connsiteX35" fmla="*/ 94308 w 167120"/>
              <a:gd name="connsiteY35" fmla="*/ 85840 h 172899"/>
              <a:gd name="connsiteX36" fmla="*/ 93711 w 167120"/>
              <a:gd name="connsiteY36" fmla="*/ 85875 h 172899"/>
              <a:gd name="connsiteX37" fmla="*/ 73392 w 167120"/>
              <a:gd name="connsiteY37" fmla="*/ 85875 h 172899"/>
              <a:gd name="connsiteX38" fmla="*/ 68535 w 167120"/>
              <a:gd name="connsiteY38" fmla="*/ 81043 h 172899"/>
              <a:gd name="connsiteX39" fmla="*/ 72779 w 167120"/>
              <a:gd name="connsiteY39" fmla="*/ 76245 h 172899"/>
              <a:gd name="connsiteX40" fmla="*/ 73375 w 167120"/>
              <a:gd name="connsiteY40" fmla="*/ 76202 h 172899"/>
              <a:gd name="connsiteX41" fmla="*/ 93702 w 167120"/>
              <a:gd name="connsiteY41" fmla="*/ 76210 h 172899"/>
              <a:gd name="connsiteX42" fmla="*/ 93702 w 167120"/>
              <a:gd name="connsiteY42" fmla="*/ 76210 h 172899"/>
              <a:gd name="connsiteX43" fmla="*/ 53065 w 167120"/>
              <a:gd name="connsiteY43" fmla="*/ 76210 h 172899"/>
              <a:gd name="connsiteX44" fmla="*/ 57922 w 167120"/>
              <a:gd name="connsiteY44" fmla="*/ 81051 h 172899"/>
              <a:gd name="connsiteX45" fmla="*/ 53687 w 167120"/>
              <a:gd name="connsiteY45" fmla="*/ 85840 h 172899"/>
              <a:gd name="connsiteX46" fmla="*/ 53074 w 167120"/>
              <a:gd name="connsiteY46" fmla="*/ 85875 h 172899"/>
              <a:gd name="connsiteX47" fmla="*/ 34458 w 167120"/>
              <a:gd name="connsiteY47" fmla="*/ 85875 h 172899"/>
              <a:gd name="connsiteX48" fmla="*/ 29609 w 167120"/>
              <a:gd name="connsiteY48" fmla="*/ 81043 h 172899"/>
              <a:gd name="connsiteX49" fmla="*/ 33844 w 167120"/>
              <a:gd name="connsiteY49" fmla="*/ 76245 h 172899"/>
              <a:gd name="connsiteX50" fmla="*/ 34449 w 167120"/>
              <a:gd name="connsiteY50" fmla="*/ 76202 h 172899"/>
              <a:gd name="connsiteX51" fmla="*/ 53065 w 167120"/>
              <a:gd name="connsiteY51" fmla="*/ 76210 h 172899"/>
              <a:gd name="connsiteX52" fmla="*/ 53065 w 167120"/>
              <a:gd name="connsiteY52" fmla="*/ 76210 h 172899"/>
              <a:gd name="connsiteX53" fmla="*/ 132628 w 167120"/>
              <a:gd name="connsiteY53" fmla="*/ 103354 h 172899"/>
              <a:gd name="connsiteX54" fmla="*/ 137486 w 167120"/>
              <a:gd name="connsiteY54" fmla="*/ 108178 h 172899"/>
              <a:gd name="connsiteX55" fmla="*/ 133251 w 167120"/>
              <a:gd name="connsiteY55" fmla="*/ 112975 h 172899"/>
              <a:gd name="connsiteX56" fmla="*/ 132646 w 167120"/>
              <a:gd name="connsiteY56" fmla="*/ 113010 h 172899"/>
              <a:gd name="connsiteX57" fmla="*/ 114038 w 167120"/>
              <a:gd name="connsiteY57" fmla="*/ 113010 h 172899"/>
              <a:gd name="connsiteX58" fmla="*/ 109181 w 167120"/>
              <a:gd name="connsiteY58" fmla="*/ 108178 h 172899"/>
              <a:gd name="connsiteX59" fmla="*/ 113425 w 167120"/>
              <a:gd name="connsiteY59" fmla="*/ 103389 h 172899"/>
              <a:gd name="connsiteX60" fmla="*/ 114030 w 167120"/>
              <a:gd name="connsiteY60" fmla="*/ 103354 h 172899"/>
              <a:gd name="connsiteX61" fmla="*/ 132628 w 167120"/>
              <a:gd name="connsiteY61" fmla="*/ 103354 h 172899"/>
              <a:gd name="connsiteX62" fmla="*/ 132628 w 167120"/>
              <a:gd name="connsiteY62" fmla="*/ 103354 h 172899"/>
              <a:gd name="connsiteX63" fmla="*/ 93702 w 167120"/>
              <a:gd name="connsiteY63" fmla="*/ 103354 h 172899"/>
              <a:gd name="connsiteX64" fmla="*/ 98560 w 167120"/>
              <a:gd name="connsiteY64" fmla="*/ 108178 h 172899"/>
              <a:gd name="connsiteX65" fmla="*/ 94308 w 167120"/>
              <a:gd name="connsiteY65" fmla="*/ 112975 h 172899"/>
              <a:gd name="connsiteX66" fmla="*/ 93711 w 167120"/>
              <a:gd name="connsiteY66" fmla="*/ 113010 h 172899"/>
              <a:gd name="connsiteX67" fmla="*/ 73392 w 167120"/>
              <a:gd name="connsiteY67" fmla="*/ 113010 h 172899"/>
              <a:gd name="connsiteX68" fmla="*/ 68535 w 167120"/>
              <a:gd name="connsiteY68" fmla="*/ 108178 h 172899"/>
              <a:gd name="connsiteX69" fmla="*/ 72779 w 167120"/>
              <a:gd name="connsiteY69" fmla="*/ 103389 h 172899"/>
              <a:gd name="connsiteX70" fmla="*/ 73375 w 167120"/>
              <a:gd name="connsiteY70" fmla="*/ 103354 h 172899"/>
              <a:gd name="connsiteX71" fmla="*/ 93702 w 167120"/>
              <a:gd name="connsiteY71" fmla="*/ 103354 h 172899"/>
              <a:gd name="connsiteX72" fmla="*/ 93702 w 167120"/>
              <a:gd name="connsiteY72" fmla="*/ 103354 h 172899"/>
              <a:gd name="connsiteX73" fmla="*/ 53065 w 167120"/>
              <a:gd name="connsiteY73" fmla="*/ 103354 h 172899"/>
              <a:gd name="connsiteX74" fmla="*/ 57922 w 167120"/>
              <a:gd name="connsiteY74" fmla="*/ 108178 h 172899"/>
              <a:gd name="connsiteX75" fmla="*/ 53687 w 167120"/>
              <a:gd name="connsiteY75" fmla="*/ 112975 h 172899"/>
              <a:gd name="connsiteX76" fmla="*/ 53074 w 167120"/>
              <a:gd name="connsiteY76" fmla="*/ 113010 h 172899"/>
              <a:gd name="connsiteX77" fmla="*/ 34458 w 167120"/>
              <a:gd name="connsiteY77" fmla="*/ 113010 h 172899"/>
              <a:gd name="connsiteX78" fmla="*/ 29609 w 167120"/>
              <a:gd name="connsiteY78" fmla="*/ 108178 h 172899"/>
              <a:gd name="connsiteX79" fmla="*/ 33844 w 167120"/>
              <a:gd name="connsiteY79" fmla="*/ 103389 h 172899"/>
              <a:gd name="connsiteX80" fmla="*/ 34449 w 167120"/>
              <a:gd name="connsiteY80" fmla="*/ 103354 h 172899"/>
              <a:gd name="connsiteX81" fmla="*/ 53065 w 167120"/>
              <a:gd name="connsiteY81" fmla="*/ 103354 h 172899"/>
              <a:gd name="connsiteX82" fmla="*/ 53065 w 167120"/>
              <a:gd name="connsiteY82" fmla="*/ 103354 h 172899"/>
              <a:gd name="connsiteX83" fmla="*/ 132628 w 167120"/>
              <a:gd name="connsiteY83" fmla="*/ 130489 h 172899"/>
              <a:gd name="connsiteX84" fmla="*/ 137486 w 167120"/>
              <a:gd name="connsiteY84" fmla="*/ 135322 h 172899"/>
              <a:gd name="connsiteX85" fmla="*/ 132628 w 167120"/>
              <a:gd name="connsiteY85" fmla="*/ 140163 h 172899"/>
              <a:gd name="connsiteX86" fmla="*/ 114021 w 167120"/>
              <a:gd name="connsiteY86" fmla="*/ 140163 h 172899"/>
              <a:gd name="connsiteX87" fmla="*/ 109164 w 167120"/>
              <a:gd name="connsiteY87" fmla="*/ 135322 h 172899"/>
              <a:gd name="connsiteX88" fmla="*/ 114021 w 167120"/>
              <a:gd name="connsiteY88" fmla="*/ 130489 h 172899"/>
              <a:gd name="connsiteX89" fmla="*/ 132628 w 167120"/>
              <a:gd name="connsiteY89" fmla="*/ 130489 h 172899"/>
              <a:gd name="connsiteX90" fmla="*/ 73384 w 167120"/>
              <a:gd name="connsiteY90" fmla="*/ 130489 h 172899"/>
              <a:gd name="connsiteX91" fmla="*/ 93702 w 167120"/>
              <a:gd name="connsiteY91" fmla="*/ 130489 h 172899"/>
              <a:gd name="connsiteX92" fmla="*/ 98560 w 167120"/>
              <a:gd name="connsiteY92" fmla="*/ 135322 h 172899"/>
              <a:gd name="connsiteX93" fmla="*/ 94308 w 167120"/>
              <a:gd name="connsiteY93" fmla="*/ 140119 h 172899"/>
              <a:gd name="connsiteX94" fmla="*/ 93711 w 167120"/>
              <a:gd name="connsiteY94" fmla="*/ 140163 h 172899"/>
              <a:gd name="connsiteX95" fmla="*/ 73392 w 167120"/>
              <a:gd name="connsiteY95" fmla="*/ 140163 h 172899"/>
              <a:gd name="connsiteX96" fmla="*/ 68535 w 167120"/>
              <a:gd name="connsiteY96" fmla="*/ 135322 h 172899"/>
              <a:gd name="connsiteX97" fmla="*/ 72779 w 167120"/>
              <a:gd name="connsiteY97" fmla="*/ 130533 h 172899"/>
              <a:gd name="connsiteX98" fmla="*/ 73384 w 167120"/>
              <a:gd name="connsiteY98" fmla="*/ 130489 h 172899"/>
              <a:gd name="connsiteX99" fmla="*/ 93702 w 167120"/>
              <a:gd name="connsiteY99" fmla="*/ 130489 h 172899"/>
              <a:gd name="connsiteX100" fmla="*/ 73384 w 167120"/>
              <a:gd name="connsiteY100" fmla="*/ 130489 h 172899"/>
              <a:gd name="connsiteX101" fmla="*/ 53065 w 167120"/>
              <a:gd name="connsiteY101" fmla="*/ 130489 h 172899"/>
              <a:gd name="connsiteX102" fmla="*/ 57922 w 167120"/>
              <a:gd name="connsiteY102" fmla="*/ 135322 h 172899"/>
              <a:gd name="connsiteX103" fmla="*/ 53687 w 167120"/>
              <a:gd name="connsiteY103" fmla="*/ 140119 h 172899"/>
              <a:gd name="connsiteX104" fmla="*/ 53074 w 167120"/>
              <a:gd name="connsiteY104" fmla="*/ 140163 h 172899"/>
              <a:gd name="connsiteX105" fmla="*/ 34458 w 167120"/>
              <a:gd name="connsiteY105" fmla="*/ 140163 h 172899"/>
              <a:gd name="connsiteX106" fmla="*/ 29609 w 167120"/>
              <a:gd name="connsiteY106" fmla="*/ 135322 h 172899"/>
              <a:gd name="connsiteX107" fmla="*/ 33844 w 167120"/>
              <a:gd name="connsiteY107" fmla="*/ 130533 h 172899"/>
              <a:gd name="connsiteX108" fmla="*/ 34449 w 167120"/>
              <a:gd name="connsiteY108" fmla="*/ 130489 h 172899"/>
              <a:gd name="connsiteX109" fmla="*/ 53065 w 167120"/>
              <a:gd name="connsiteY109" fmla="*/ 130489 h 172899"/>
              <a:gd name="connsiteX110" fmla="*/ 157389 w 167120"/>
              <a:gd name="connsiteY110" fmla="*/ 53121 h 172899"/>
              <a:gd name="connsiteX111" fmla="*/ 9697 w 167120"/>
              <a:gd name="connsiteY111" fmla="*/ 53121 h 172899"/>
              <a:gd name="connsiteX112" fmla="*/ 9697 w 167120"/>
              <a:gd name="connsiteY112" fmla="*/ 163252 h 172899"/>
              <a:gd name="connsiteX113" fmla="*/ 157260 w 167120"/>
              <a:gd name="connsiteY113" fmla="*/ 163218 h 172899"/>
              <a:gd name="connsiteX114" fmla="*/ 157389 w 167120"/>
              <a:gd name="connsiteY114" fmla="*/ 53121 h 172899"/>
              <a:gd name="connsiteX115" fmla="*/ 0 w 167120"/>
              <a:gd name="connsiteY115" fmla="*/ 168076 h 172899"/>
              <a:gd name="connsiteX116" fmla="*/ 0 w 167120"/>
              <a:gd name="connsiteY116" fmla="*/ 16710 h 172899"/>
              <a:gd name="connsiteX117" fmla="*/ 0 w 167120"/>
              <a:gd name="connsiteY117" fmla="*/ 168076 h 172899"/>
              <a:gd name="connsiteX118" fmla="*/ 167095 w 167120"/>
              <a:gd name="connsiteY118" fmla="*/ 50156 h 172899"/>
              <a:gd name="connsiteX119" fmla="*/ 167095 w 167120"/>
              <a:gd name="connsiteY119" fmla="*/ 172899 h 172899"/>
              <a:gd name="connsiteX120" fmla="*/ 0 w 167120"/>
              <a:gd name="connsiteY120" fmla="*/ 172899 h 172899"/>
              <a:gd name="connsiteX121" fmla="*/ 0 w 167120"/>
              <a:gd name="connsiteY121" fmla="*/ 17 h 172899"/>
              <a:gd name="connsiteX122" fmla="*/ 167095 w 167120"/>
              <a:gd name="connsiteY122" fmla="*/ 17 h 172899"/>
              <a:gd name="connsiteX123" fmla="*/ 167095 w 167120"/>
              <a:gd name="connsiteY123" fmla="*/ 50156 h 172899"/>
              <a:gd name="connsiteX124" fmla="*/ 167095 w 167120"/>
              <a:gd name="connsiteY124" fmla="*/ 17 h 172899"/>
              <a:gd name="connsiteX125" fmla="*/ 0 w 167120"/>
              <a:gd name="connsiteY125" fmla="*/ 17 h 172899"/>
              <a:gd name="connsiteX126" fmla="*/ 0 w 167120"/>
              <a:gd name="connsiteY126" fmla="*/ 16710 h 172899"/>
              <a:gd name="connsiteX127" fmla="*/ 4243 w 167120"/>
              <a:gd name="connsiteY127" fmla="*/ 11921 h 172899"/>
              <a:gd name="connsiteX128" fmla="*/ 4849 w 167120"/>
              <a:gd name="connsiteY128" fmla="*/ 11886 h 172899"/>
              <a:gd name="connsiteX129" fmla="*/ 31666 w 167120"/>
              <a:gd name="connsiteY129" fmla="*/ 11886 h 172899"/>
              <a:gd name="connsiteX130" fmla="*/ 31666 w 167120"/>
              <a:gd name="connsiteY130" fmla="*/ 4850 h 172899"/>
              <a:gd name="connsiteX131" fmla="*/ 36523 w 167120"/>
              <a:gd name="connsiteY131" fmla="*/ 17 h 172899"/>
              <a:gd name="connsiteX132" fmla="*/ 41337 w 167120"/>
              <a:gd name="connsiteY132" fmla="*/ 4245 h 172899"/>
              <a:gd name="connsiteX133" fmla="*/ 41372 w 167120"/>
              <a:gd name="connsiteY133" fmla="*/ 4841 h 172899"/>
              <a:gd name="connsiteX134" fmla="*/ 41372 w 167120"/>
              <a:gd name="connsiteY134" fmla="*/ 11878 h 172899"/>
              <a:gd name="connsiteX135" fmla="*/ 78690 w 167120"/>
              <a:gd name="connsiteY135" fmla="*/ 11878 h 172899"/>
              <a:gd name="connsiteX136" fmla="*/ 78690 w 167120"/>
              <a:gd name="connsiteY136" fmla="*/ 4841 h 172899"/>
              <a:gd name="connsiteX137" fmla="*/ 83548 w 167120"/>
              <a:gd name="connsiteY137" fmla="*/ 9 h 172899"/>
              <a:gd name="connsiteX138" fmla="*/ 88361 w 167120"/>
              <a:gd name="connsiteY138" fmla="*/ 4236 h 172899"/>
              <a:gd name="connsiteX139" fmla="*/ 88396 w 167120"/>
              <a:gd name="connsiteY139" fmla="*/ 4832 h 172899"/>
              <a:gd name="connsiteX140" fmla="*/ 88396 w 167120"/>
              <a:gd name="connsiteY140" fmla="*/ 11869 h 172899"/>
              <a:gd name="connsiteX141" fmla="*/ 125715 w 167120"/>
              <a:gd name="connsiteY141" fmla="*/ 11869 h 172899"/>
              <a:gd name="connsiteX142" fmla="*/ 125715 w 167120"/>
              <a:gd name="connsiteY142" fmla="*/ 4832 h 172899"/>
              <a:gd name="connsiteX143" fmla="*/ 130571 w 167120"/>
              <a:gd name="connsiteY143" fmla="*/ 0 h 172899"/>
              <a:gd name="connsiteX144" fmla="*/ 135394 w 167120"/>
              <a:gd name="connsiteY144" fmla="*/ 4227 h 172899"/>
              <a:gd name="connsiteX145" fmla="*/ 135437 w 167120"/>
              <a:gd name="connsiteY145" fmla="*/ 4824 h 172899"/>
              <a:gd name="connsiteX146" fmla="*/ 135437 w 167120"/>
              <a:gd name="connsiteY146" fmla="*/ 11860 h 172899"/>
              <a:gd name="connsiteX147" fmla="*/ 162246 w 167120"/>
              <a:gd name="connsiteY147" fmla="*/ 11860 h 172899"/>
              <a:gd name="connsiteX148" fmla="*/ 167069 w 167120"/>
              <a:gd name="connsiteY148" fmla="*/ 16088 h 172899"/>
              <a:gd name="connsiteX149" fmla="*/ 167121 w 167120"/>
              <a:gd name="connsiteY149" fmla="*/ 16684 h 172899"/>
              <a:gd name="connsiteX150" fmla="*/ 167121 w 167120"/>
              <a:gd name="connsiteY150" fmla="*/ 48228 h 172899"/>
              <a:gd name="connsiteX151" fmla="*/ 167121 w 167120"/>
              <a:gd name="connsiteY151" fmla="*/ 100268 h 172899"/>
              <a:gd name="connsiteX152" fmla="*/ 167121 w 167120"/>
              <a:gd name="connsiteY152" fmla="*/ 50156 h 172899"/>
              <a:gd name="connsiteX153" fmla="*/ 167095 w 167120"/>
              <a:gd name="connsiteY153" fmla="*/ 50156 h 17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67120" h="172899">
                <a:moveTo>
                  <a:pt x="31666" y="21542"/>
                </a:moveTo>
                <a:lnTo>
                  <a:pt x="9697" y="21542"/>
                </a:lnTo>
                <a:lnTo>
                  <a:pt x="9697" y="43447"/>
                </a:lnTo>
                <a:lnTo>
                  <a:pt x="157389" y="43447"/>
                </a:lnTo>
                <a:lnTo>
                  <a:pt x="157389" y="21542"/>
                </a:lnTo>
                <a:lnTo>
                  <a:pt x="135429" y="21542"/>
                </a:lnTo>
                <a:lnTo>
                  <a:pt x="135429" y="28363"/>
                </a:lnTo>
                <a:cubicBezTo>
                  <a:pt x="135429" y="31043"/>
                  <a:pt x="133259" y="33204"/>
                  <a:pt x="130571" y="33204"/>
                </a:cubicBezTo>
                <a:cubicBezTo>
                  <a:pt x="128091" y="33204"/>
                  <a:pt x="126060" y="31363"/>
                  <a:pt x="125749" y="28977"/>
                </a:cubicBezTo>
                <a:lnTo>
                  <a:pt x="125706" y="28371"/>
                </a:lnTo>
                <a:lnTo>
                  <a:pt x="125706" y="21551"/>
                </a:lnTo>
                <a:lnTo>
                  <a:pt x="88387" y="21551"/>
                </a:lnTo>
                <a:lnTo>
                  <a:pt x="88387" y="28371"/>
                </a:lnTo>
                <a:cubicBezTo>
                  <a:pt x="88387" y="31051"/>
                  <a:pt x="86218" y="33212"/>
                  <a:pt x="83530" y="33212"/>
                </a:cubicBezTo>
                <a:cubicBezTo>
                  <a:pt x="81058" y="33212"/>
                  <a:pt x="79027" y="31371"/>
                  <a:pt x="78716" y="28985"/>
                </a:cubicBezTo>
                <a:lnTo>
                  <a:pt x="78682" y="28380"/>
                </a:lnTo>
                <a:lnTo>
                  <a:pt x="78682" y="21560"/>
                </a:lnTo>
                <a:lnTo>
                  <a:pt x="41363" y="21560"/>
                </a:lnTo>
                <a:lnTo>
                  <a:pt x="41363" y="28380"/>
                </a:lnTo>
                <a:cubicBezTo>
                  <a:pt x="41363" y="31060"/>
                  <a:pt x="39194" y="33221"/>
                  <a:pt x="36515" y="33221"/>
                </a:cubicBezTo>
                <a:cubicBezTo>
                  <a:pt x="34034" y="33221"/>
                  <a:pt x="31995" y="31380"/>
                  <a:pt x="31701" y="28994"/>
                </a:cubicBezTo>
                <a:lnTo>
                  <a:pt x="31649" y="28389"/>
                </a:lnTo>
                <a:lnTo>
                  <a:pt x="31649" y="21542"/>
                </a:lnTo>
                <a:close/>
                <a:moveTo>
                  <a:pt x="132628" y="76210"/>
                </a:moveTo>
                <a:cubicBezTo>
                  <a:pt x="135308" y="76210"/>
                  <a:pt x="137486" y="78371"/>
                  <a:pt x="137486" y="81051"/>
                </a:cubicBezTo>
                <a:cubicBezTo>
                  <a:pt x="137486" y="83515"/>
                  <a:pt x="135627" y="85547"/>
                  <a:pt x="133251" y="85840"/>
                </a:cubicBezTo>
                <a:lnTo>
                  <a:pt x="132646" y="85875"/>
                </a:lnTo>
                <a:lnTo>
                  <a:pt x="114038" y="85875"/>
                </a:lnTo>
                <a:cubicBezTo>
                  <a:pt x="111350" y="85875"/>
                  <a:pt x="109181" y="83714"/>
                  <a:pt x="109181" y="81043"/>
                </a:cubicBezTo>
                <a:cubicBezTo>
                  <a:pt x="109181" y="78579"/>
                  <a:pt x="111039" y="76539"/>
                  <a:pt x="113425" y="76245"/>
                </a:cubicBezTo>
                <a:lnTo>
                  <a:pt x="114030" y="76202"/>
                </a:lnTo>
                <a:lnTo>
                  <a:pt x="132628" y="76210"/>
                </a:lnTo>
                <a:lnTo>
                  <a:pt x="132628" y="76210"/>
                </a:lnTo>
                <a:close/>
                <a:moveTo>
                  <a:pt x="93702" y="76210"/>
                </a:moveTo>
                <a:cubicBezTo>
                  <a:pt x="96390" y="76210"/>
                  <a:pt x="98560" y="78371"/>
                  <a:pt x="98560" y="81051"/>
                </a:cubicBezTo>
                <a:cubicBezTo>
                  <a:pt x="98560" y="83515"/>
                  <a:pt x="96701" y="85547"/>
                  <a:pt x="94308" y="85840"/>
                </a:cubicBezTo>
                <a:lnTo>
                  <a:pt x="93711" y="85875"/>
                </a:lnTo>
                <a:lnTo>
                  <a:pt x="73392" y="85875"/>
                </a:lnTo>
                <a:cubicBezTo>
                  <a:pt x="70713" y="85875"/>
                  <a:pt x="68535" y="83714"/>
                  <a:pt x="68535" y="81043"/>
                </a:cubicBezTo>
                <a:cubicBezTo>
                  <a:pt x="68535" y="78579"/>
                  <a:pt x="70385" y="76539"/>
                  <a:pt x="72779" y="76245"/>
                </a:cubicBezTo>
                <a:lnTo>
                  <a:pt x="73375" y="76202"/>
                </a:lnTo>
                <a:lnTo>
                  <a:pt x="93702" y="76210"/>
                </a:lnTo>
                <a:lnTo>
                  <a:pt x="93702" y="76210"/>
                </a:lnTo>
                <a:close/>
                <a:moveTo>
                  <a:pt x="53065" y="76210"/>
                </a:moveTo>
                <a:cubicBezTo>
                  <a:pt x="55753" y="76210"/>
                  <a:pt x="57922" y="78371"/>
                  <a:pt x="57922" y="81051"/>
                </a:cubicBezTo>
                <a:cubicBezTo>
                  <a:pt x="57922" y="83515"/>
                  <a:pt x="56073" y="85547"/>
                  <a:pt x="53687" y="85840"/>
                </a:cubicBezTo>
                <a:lnTo>
                  <a:pt x="53074" y="85875"/>
                </a:lnTo>
                <a:lnTo>
                  <a:pt x="34458" y="85875"/>
                </a:lnTo>
                <a:cubicBezTo>
                  <a:pt x="31779" y="85875"/>
                  <a:pt x="29609" y="83714"/>
                  <a:pt x="29609" y="81043"/>
                </a:cubicBezTo>
                <a:cubicBezTo>
                  <a:pt x="29609" y="78579"/>
                  <a:pt x="31459" y="76539"/>
                  <a:pt x="33844" y="76245"/>
                </a:cubicBezTo>
                <a:lnTo>
                  <a:pt x="34449" y="76202"/>
                </a:lnTo>
                <a:lnTo>
                  <a:pt x="53065" y="76210"/>
                </a:lnTo>
                <a:lnTo>
                  <a:pt x="53065" y="76210"/>
                </a:lnTo>
                <a:close/>
                <a:moveTo>
                  <a:pt x="132628" y="103354"/>
                </a:moveTo>
                <a:cubicBezTo>
                  <a:pt x="135308" y="103354"/>
                  <a:pt x="137486" y="105515"/>
                  <a:pt x="137486" y="108178"/>
                </a:cubicBezTo>
                <a:cubicBezTo>
                  <a:pt x="137486" y="110642"/>
                  <a:pt x="135627" y="112682"/>
                  <a:pt x="133251" y="112975"/>
                </a:cubicBezTo>
                <a:lnTo>
                  <a:pt x="132646" y="113010"/>
                </a:lnTo>
                <a:lnTo>
                  <a:pt x="114038" y="113010"/>
                </a:lnTo>
                <a:cubicBezTo>
                  <a:pt x="111350" y="113010"/>
                  <a:pt x="109181" y="110849"/>
                  <a:pt x="109181" y="108178"/>
                </a:cubicBezTo>
                <a:cubicBezTo>
                  <a:pt x="109181" y="105723"/>
                  <a:pt x="111039" y="103683"/>
                  <a:pt x="113425" y="103389"/>
                </a:cubicBezTo>
                <a:lnTo>
                  <a:pt x="114030" y="103354"/>
                </a:lnTo>
                <a:lnTo>
                  <a:pt x="132628" y="103354"/>
                </a:lnTo>
                <a:lnTo>
                  <a:pt x="132628" y="103354"/>
                </a:lnTo>
                <a:close/>
                <a:moveTo>
                  <a:pt x="93702" y="103354"/>
                </a:moveTo>
                <a:cubicBezTo>
                  <a:pt x="96390" y="103354"/>
                  <a:pt x="98560" y="105515"/>
                  <a:pt x="98560" y="108178"/>
                </a:cubicBezTo>
                <a:cubicBezTo>
                  <a:pt x="98560" y="110642"/>
                  <a:pt x="96701" y="112682"/>
                  <a:pt x="94308" y="112975"/>
                </a:cubicBezTo>
                <a:lnTo>
                  <a:pt x="93711" y="113010"/>
                </a:lnTo>
                <a:lnTo>
                  <a:pt x="73392" y="113010"/>
                </a:lnTo>
                <a:cubicBezTo>
                  <a:pt x="70713" y="113010"/>
                  <a:pt x="68544" y="110849"/>
                  <a:pt x="68535" y="108178"/>
                </a:cubicBezTo>
                <a:cubicBezTo>
                  <a:pt x="68535" y="105723"/>
                  <a:pt x="70385" y="103683"/>
                  <a:pt x="72779" y="103389"/>
                </a:cubicBezTo>
                <a:lnTo>
                  <a:pt x="73375" y="103354"/>
                </a:lnTo>
                <a:lnTo>
                  <a:pt x="93702" y="103354"/>
                </a:lnTo>
                <a:lnTo>
                  <a:pt x="93702" y="103354"/>
                </a:lnTo>
                <a:close/>
                <a:moveTo>
                  <a:pt x="53065" y="103354"/>
                </a:moveTo>
                <a:cubicBezTo>
                  <a:pt x="55753" y="103354"/>
                  <a:pt x="57922" y="105515"/>
                  <a:pt x="57922" y="108178"/>
                </a:cubicBezTo>
                <a:cubicBezTo>
                  <a:pt x="57922" y="110642"/>
                  <a:pt x="56073" y="112682"/>
                  <a:pt x="53687" y="112975"/>
                </a:cubicBezTo>
                <a:lnTo>
                  <a:pt x="53074" y="113010"/>
                </a:lnTo>
                <a:lnTo>
                  <a:pt x="34458" y="113010"/>
                </a:lnTo>
                <a:cubicBezTo>
                  <a:pt x="31779" y="113010"/>
                  <a:pt x="29609" y="110849"/>
                  <a:pt x="29609" y="108178"/>
                </a:cubicBezTo>
                <a:cubicBezTo>
                  <a:pt x="29609" y="105723"/>
                  <a:pt x="31459" y="103683"/>
                  <a:pt x="33844" y="103389"/>
                </a:cubicBezTo>
                <a:lnTo>
                  <a:pt x="34449" y="103354"/>
                </a:lnTo>
                <a:lnTo>
                  <a:pt x="53065" y="103354"/>
                </a:lnTo>
                <a:lnTo>
                  <a:pt x="53065" y="103354"/>
                </a:lnTo>
                <a:close/>
                <a:moveTo>
                  <a:pt x="132628" y="130489"/>
                </a:moveTo>
                <a:cubicBezTo>
                  <a:pt x="135308" y="130489"/>
                  <a:pt x="137486" y="132650"/>
                  <a:pt x="137486" y="135322"/>
                </a:cubicBezTo>
                <a:cubicBezTo>
                  <a:pt x="137486" y="138002"/>
                  <a:pt x="135308" y="140163"/>
                  <a:pt x="132628" y="140163"/>
                </a:cubicBezTo>
                <a:lnTo>
                  <a:pt x="114021" y="140163"/>
                </a:lnTo>
                <a:cubicBezTo>
                  <a:pt x="111333" y="140163"/>
                  <a:pt x="109164" y="138002"/>
                  <a:pt x="109164" y="135322"/>
                </a:cubicBezTo>
                <a:cubicBezTo>
                  <a:pt x="109164" y="132650"/>
                  <a:pt x="111342" y="130489"/>
                  <a:pt x="114021" y="130489"/>
                </a:cubicBezTo>
                <a:lnTo>
                  <a:pt x="132628" y="130489"/>
                </a:lnTo>
                <a:close/>
                <a:moveTo>
                  <a:pt x="73384" y="130489"/>
                </a:moveTo>
                <a:lnTo>
                  <a:pt x="93702" y="130489"/>
                </a:lnTo>
                <a:cubicBezTo>
                  <a:pt x="96390" y="130489"/>
                  <a:pt x="98560" y="132650"/>
                  <a:pt x="98560" y="135322"/>
                </a:cubicBezTo>
                <a:cubicBezTo>
                  <a:pt x="98560" y="137777"/>
                  <a:pt x="96701" y="139826"/>
                  <a:pt x="94308" y="140119"/>
                </a:cubicBezTo>
                <a:lnTo>
                  <a:pt x="93711" y="140163"/>
                </a:lnTo>
                <a:lnTo>
                  <a:pt x="73392" y="140163"/>
                </a:lnTo>
                <a:cubicBezTo>
                  <a:pt x="70713" y="140163"/>
                  <a:pt x="68544" y="138002"/>
                  <a:pt x="68535" y="135322"/>
                </a:cubicBezTo>
                <a:cubicBezTo>
                  <a:pt x="68535" y="132875"/>
                  <a:pt x="70385" y="130818"/>
                  <a:pt x="72779" y="130533"/>
                </a:cubicBezTo>
                <a:lnTo>
                  <a:pt x="73384" y="130489"/>
                </a:lnTo>
                <a:lnTo>
                  <a:pt x="93702" y="130489"/>
                </a:lnTo>
                <a:lnTo>
                  <a:pt x="73384" y="130489"/>
                </a:lnTo>
                <a:close/>
                <a:moveTo>
                  <a:pt x="53065" y="130489"/>
                </a:moveTo>
                <a:cubicBezTo>
                  <a:pt x="55753" y="130489"/>
                  <a:pt x="57922" y="132650"/>
                  <a:pt x="57922" y="135322"/>
                </a:cubicBezTo>
                <a:cubicBezTo>
                  <a:pt x="57922" y="137777"/>
                  <a:pt x="56073" y="139826"/>
                  <a:pt x="53687" y="140119"/>
                </a:cubicBezTo>
                <a:lnTo>
                  <a:pt x="53074" y="140163"/>
                </a:lnTo>
                <a:lnTo>
                  <a:pt x="34458" y="140163"/>
                </a:lnTo>
                <a:cubicBezTo>
                  <a:pt x="31779" y="140163"/>
                  <a:pt x="29609" y="138002"/>
                  <a:pt x="29609" y="135322"/>
                </a:cubicBezTo>
                <a:cubicBezTo>
                  <a:pt x="29609" y="132875"/>
                  <a:pt x="31459" y="130818"/>
                  <a:pt x="33844" y="130533"/>
                </a:cubicBezTo>
                <a:lnTo>
                  <a:pt x="34449" y="130489"/>
                </a:lnTo>
                <a:lnTo>
                  <a:pt x="53065" y="130489"/>
                </a:lnTo>
                <a:close/>
                <a:moveTo>
                  <a:pt x="157389" y="53121"/>
                </a:moveTo>
                <a:lnTo>
                  <a:pt x="9697" y="53121"/>
                </a:lnTo>
                <a:lnTo>
                  <a:pt x="9697" y="163252"/>
                </a:lnTo>
                <a:lnTo>
                  <a:pt x="157260" y="163218"/>
                </a:lnTo>
                <a:lnTo>
                  <a:pt x="157389" y="53121"/>
                </a:lnTo>
                <a:close/>
                <a:moveTo>
                  <a:pt x="0" y="168076"/>
                </a:moveTo>
                <a:lnTo>
                  <a:pt x="0" y="16710"/>
                </a:lnTo>
                <a:lnTo>
                  <a:pt x="0" y="168076"/>
                </a:lnTo>
                <a:close/>
                <a:moveTo>
                  <a:pt x="167095" y="50156"/>
                </a:moveTo>
                <a:lnTo>
                  <a:pt x="167095" y="172899"/>
                </a:lnTo>
                <a:lnTo>
                  <a:pt x="0" y="172899"/>
                </a:lnTo>
                <a:lnTo>
                  <a:pt x="0" y="17"/>
                </a:lnTo>
                <a:lnTo>
                  <a:pt x="167095" y="17"/>
                </a:lnTo>
                <a:lnTo>
                  <a:pt x="167095" y="50156"/>
                </a:lnTo>
                <a:lnTo>
                  <a:pt x="167095" y="17"/>
                </a:lnTo>
                <a:lnTo>
                  <a:pt x="0" y="17"/>
                </a:lnTo>
                <a:lnTo>
                  <a:pt x="0" y="16710"/>
                </a:lnTo>
                <a:cubicBezTo>
                  <a:pt x="0" y="14246"/>
                  <a:pt x="1858" y="12215"/>
                  <a:pt x="4243" y="11921"/>
                </a:cubicBezTo>
                <a:lnTo>
                  <a:pt x="4849" y="11886"/>
                </a:lnTo>
                <a:lnTo>
                  <a:pt x="31666" y="11886"/>
                </a:lnTo>
                <a:lnTo>
                  <a:pt x="31666" y="4850"/>
                </a:lnTo>
                <a:cubicBezTo>
                  <a:pt x="31666" y="2179"/>
                  <a:pt x="33836" y="17"/>
                  <a:pt x="36523" y="17"/>
                </a:cubicBezTo>
                <a:cubicBezTo>
                  <a:pt x="38995" y="17"/>
                  <a:pt x="41026" y="1859"/>
                  <a:pt x="41337" y="4245"/>
                </a:cubicBezTo>
                <a:lnTo>
                  <a:pt x="41372" y="4841"/>
                </a:lnTo>
                <a:lnTo>
                  <a:pt x="41372" y="11878"/>
                </a:lnTo>
                <a:lnTo>
                  <a:pt x="78690" y="11878"/>
                </a:lnTo>
                <a:lnTo>
                  <a:pt x="78690" y="4841"/>
                </a:lnTo>
                <a:cubicBezTo>
                  <a:pt x="78690" y="2170"/>
                  <a:pt x="80860" y="9"/>
                  <a:pt x="83548" y="9"/>
                </a:cubicBezTo>
                <a:cubicBezTo>
                  <a:pt x="86010" y="9"/>
                  <a:pt x="88050" y="1850"/>
                  <a:pt x="88361" y="4236"/>
                </a:cubicBezTo>
                <a:lnTo>
                  <a:pt x="88396" y="4832"/>
                </a:lnTo>
                <a:lnTo>
                  <a:pt x="88396" y="11869"/>
                </a:lnTo>
                <a:lnTo>
                  <a:pt x="125715" y="11869"/>
                </a:lnTo>
                <a:lnTo>
                  <a:pt x="125715" y="4832"/>
                </a:lnTo>
                <a:cubicBezTo>
                  <a:pt x="125715" y="2161"/>
                  <a:pt x="127892" y="0"/>
                  <a:pt x="130571" y="0"/>
                </a:cubicBezTo>
                <a:cubicBezTo>
                  <a:pt x="133043" y="0"/>
                  <a:pt x="135083" y="1841"/>
                  <a:pt x="135394" y="4227"/>
                </a:cubicBezTo>
                <a:lnTo>
                  <a:pt x="135437" y="4824"/>
                </a:lnTo>
                <a:lnTo>
                  <a:pt x="135437" y="11860"/>
                </a:lnTo>
                <a:lnTo>
                  <a:pt x="162246" y="11860"/>
                </a:lnTo>
                <a:cubicBezTo>
                  <a:pt x="164727" y="11860"/>
                  <a:pt x="166767" y="13702"/>
                  <a:pt x="167069" y="16088"/>
                </a:cubicBezTo>
                <a:lnTo>
                  <a:pt x="167121" y="16684"/>
                </a:lnTo>
                <a:lnTo>
                  <a:pt x="167121" y="48228"/>
                </a:lnTo>
                <a:lnTo>
                  <a:pt x="167121" y="100268"/>
                </a:lnTo>
                <a:lnTo>
                  <a:pt x="167121" y="50156"/>
                </a:lnTo>
                <a:lnTo>
                  <a:pt x="167095" y="50156"/>
                </a:lnTo>
                <a:close/>
              </a:path>
            </a:pathLst>
          </a:custGeom>
          <a:solidFill>
            <a:srgbClr val="92BAD2"/>
          </a:solidFill>
          <a:ln w="8631" cap="flat">
            <a:noFill/>
            <a:prstDash val="solid"/>
            <a:miter/>
          </a:ln>
        </p:spPr>
        <p:txBody>
          <a:bodyPr rtlCol="0" anchor="ctr"/>
          <a:lstStyle/>
          <a:p>
            <a:endParaRPr lang="it-IT" sz="2400" b="0" i="0" dirty="0">
              <a:solidFill>
                <a:srgbClr val="92BAD2"/>
              </a:solidFill>
              <a:latin typeface="Montserrat" pitchFamily="2" charset="77"/>
            </a:endParaRPr>
          </a:p>
        </p:txBody>
      </p:sp>
      <p:grpSp>
        <p:nvGrpSpPr>
          <p:cNvPr id="22" name="Gruppo 21">
            <a:extLst>
              <a:ext uri="{FF2B5EF4-FFF2-40B4-BE49-F238E27FC236}">
                <a16:creationId xmlns:a16="http://schemas.microsoft.com/office/drawing/2014/main" id="{37526DF7-A5A0-BF47-9773-FCCF0A0C527A}"/>
              </a:ext>
            </a:extLst>
          </p:cNvPr>
          <p:cNvGrpSpPr/>
          <p:nvPr userDrawn="1"/>
        </p:nvGrpSpPr>
        <p:grpSpPr>
          <a:xfrm>
            <a:off x="9170529" y="191979"/>
            <a:ext cx="154744" cy="154780"/>
            <a:chOff x="3803534" y="2472339"/>
            <a:chExt cx="172493" cy="172534"/>
          </a:xfrm>
          <a:solidFill>
            <a:srgbClr val="92BAD2"/>
          </a:solidFill>
        </p:grpSpPr>
        <p:sp>
          <p:nvSpPr>
            <p:cNvPr id="23" name="Figura a mano libera 22">
              <a:extLst>
                <a:ext uri="{FF2B5EF4-FFF2-40B4-BE49-F238E27FC236}">
                  <a16:creationId xmlns:a16="http://schemas.microsoft.com/office/drawing/2014/main" id="{263EF1B1-C6B2-6042-9DC0-BFB5E13AAF2E}"/>
                </a:ext>
              </a:extLst>
            </p:cNvPr>
            <p:cNvSpPr/>
            <p:nvPr/>
          </p:nvSpPr>
          <p:spPr>
            <a:xfrm>
              <a:off x="3920952" y="2516312"/>
              <a:ext cx="26002" cy="72735"/>
            </a:xfrm>
            <a:custGeom>
              <a:avLst/>
              <a:gdLst>
                <a:gd name="connsiteX0" fmla="*/ 11097 w 26002"/>
                <a:gd name="connsiteY0" fmla="*/ 17 h 72735"/>
                <a:gd name="connsiteX1" fmla="*/ 11080 w 26002"/>
                <a:gd name="connsiteY1" fmla="*/ 0 h 72735"/>
                <a:gd name="connsiteX2" fmla="*/ 804 w 26002"/>
                <a:gd name="connsiteY2" fmla="*/ 10278 h 72735"/>
                <a:gd name="connsiteX3" fmla="*/ 821 w 26002"/>
                <a:gd name="connsiteY3" fmla="*/ 10296 h 72735"/>
                <a:gd name="connsiteX4" fmla="*/ 821 w 26002"/>
                <a:gd name="connsiteY4" fmla="*/ 61713 h 72735"/>
                <a:gd name="connsiteX5" fmla="*/ 0 w 26002"/>
                <a:gd name="connsiteY5" fmla="*/ 62448 h 72735"/>
                <a:gd name="connsiteX6" fmla="*/ 10285 w 26002"/>
                <a:gd name="connsiteY6" fmla="*/ 72735 h 72735"/>
                <a:gd name="connsiteX7" fmla="*/ 11097 w 26002"/>
                <a:gd name="connsiteY7" fmla="*/ 71992 h 72735"/>
                <a:gd name="connsiteX8" fmla="*/ 11097 w 26002"/>
                <a:gd name="connsiteY8" fmla="*/ 17 h 7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2" h="72735">
                  <a:moveTo>
                    <a:pt x="11097" y="17"/>
                  </a:moveTo>
                  <a:cubicBezTo>
                    <a:pt x="11088" y="17"/>
                    <a:pt x="11080" y="9"/>
                    <a:pt x="11080" y="0"/>
                  </a:cubicBezTo>
                  <a:lnTo>
                    <a:pt x="804" y="10278"/>
                  </a:lnTo>
                  <a:cubicBezTo>
                    <a:pt x="804" y="10278"/>
                    <a:pt x="812" y="10287"/>
                    <a:pt x="821" y="10296"/>
                  </a:cubicBezTo>
                  <a:cubicBezTo>
                    <a:pt x="15021" y="24498"/>
                    <a:pt x="15021" y="47519"/>
                    <a:pt x="821" y="61713"/>
                  </a:cubicBezTo>
                  <a:lnTo>
                    <a:pt x="0" y="62448"/>
                  </a:lnTo>
                  <a:lnTo>
                    <a:pt x="10285" y="72735"/>
                  </a:lnTo>
                  <a:cubicBezTo>
                    <a:pt x="10544" y="72484"/>
                    <a:pt x="10829" y="72260"/>
                    <a:pt x="11097" y="71992"/>
                  </a:cubicBezTo>
                  <a:cubicBezTo>
                    <a:pt x="30966" y="52127"/>
                    <a:pt x="30975" y="19926"/>
                    <a:pt x="11097" y="17"/>
                  </a:cubicBezTo>
                  <a:close/>
                </a:path>
              </a:pathLst>
            </a:custGeom>
            <a:grpFill/>
            <a:ln w="8631" cap="flat">
              <a:noFill/>
              <a:prstDash val="solid"/>
              <a:miter/>
            </a:ln>
          </p:spPr>
          <p:txBody>
            <a:bodyPr rtlCol="0" anchor="ctr"/>
            <a:lstStyle/>
            <a:p>
              <a:endParaRPr lang="it-IT" sz="2400" b="0" i="0" dirty="0">
                <a:solidFill>
                  <a:srgbClr val="92BAD2"/>
                </a:solidFill>
                <a:latin typeface="Montserrat" pitchFamily="2" charset="77"/>
              </a:endParaRPr>
            </a:p>
          </p:txBody>
        </p:sp>
        <p:sp>
          <p:nvSpPr>
            <p:cNvPr id="24" name="Figura a mano libera 23">
              <a:extLst>
                <a:ext uri="{FF2B5EF4-FFF2-40B4-BE49-F238E27FC236}">
                  <a16:creationId xmlns:a16="http://schemas.microsoft.com/office/drawing/2014/main" id="{C057466C-4B21-584F-84DF-6AA499420884}"/>
                </a:ext>
              </a:extLst>
            </p:cNvPr>
            <p:cNvSpPr/>
            <p:nvPr/>
          </p:nvSpPr>
          <p:spPr>
            <a:xfrm>
              <a:off x="3803534" y="2472339"/>
              <a:ext cx="172493" cy="172534"/>
            </a:xfrm>
            <a:custGeom>
              <a:avLst/>
              <a:gdLst>
                <a:gd name="connsiteX0" fmla="*/ 149075 w 172493"/>
                <a:gd name="connsiteY0" fmla="*/ 23425 h 172534"/>
                <a:gd name="connsiteX1" fmla="*/ 35988 w 172493"/>
                <a:gd name="connsiteY1" fmla="*/ 23425 h 172534"/>
                <a:gd name="connsiteX2" fmla="*/ 31087 w 172493"/>
                <a:gd name="connsiteY2" fmla="*/ 131162 h 172534"/>
                <a:gd name="connsiteX3" fmla="*/ 0 w 172493"/>
                <a:gd name="connsiteY3" fmla="*/ 162256 h 172534"/>
                <a:gd name="connsiteX4" fmla="*/ 10276 w 172493"/>
                <a:gd name="connsiteY4" fmla="*/ 172534 h 172534"/>
                <a:gd name="connsiteX5" fmla="*/ 51691 w 172493"/>
                <a:gd name="connsiteY5" fmla="*/ 131118 h 172534"/>
                <a:gd name="connsiteX6" fmla="*/ 137978 w 172493"/>
                <a:gd name="connsiteY6" fmla="*/ 126995 h 172534"/>
                <a:gd name="connsiteX7" fmla="*/ 127702 w 172493"/>
                <a:gd name="connsiteY7" fmla="*/ 116717 h 172534"/>
                <a:gd name="connsiteX8" fmla="*/ 56548 w 172493"/>
                <a:gd name="connsiteY8" fmla="*/ 115973 h 172534"/>
                <a:gd name="connsiteX9" fmla="*/ 56548 w 172493"/>
                <a:gd name="connsiteY9" fmla="*/ 43990 h 172534"/>
                <a:gd name="connsiteX10" fmla="*/ 128497 w 172493"/>
                <a:gd name="connsiteY10" fmla="*/ 43973 h 172534"/>
                <a:gd name="connsiteX11" fmla="*/ 128497 w 172493"/>
                <a:gd name="connsiteY11" fmla="*/ 43973 h 172534"/>
                <a:gd name="connsiteX12" fmla="*/ 128514 w 172493"/>
                <a:gd name="connsiteY12" fmla="*/ 43990 h 172534"/>
                <a:gd name="connsiteX13" fmla="*/ 138790 w 172493"/>
                <a:gd name="connsiteY13" fmla="*/ 33703 h 172534"/>
                <a:gd name="connsiteX14" fmla="*/ 138790 w 172493"/>
                <a:gd name="connsiteY14" fmla="*/ 33703 h 172534"/>
                <a:gd name="connsiteX15" fmla="*/ 138790 w 172493"/>
                <a:gd name="connsiteY15" fmla="*/ 126252 h 172534"/>
                <a:gd name="connsiteX16" fmla="*/ 137978 w 172493"/>
                <a:gd name="connsiteY16" fmla="*/ 126995 h 172534"/>
                <a:gd name="connsiteX17" fmla="*/ 148271 w 172493"/>
                <a:gd name="connsiteY17" fmla="*/ 137290 h 172534"/>
                <a:gd name="connsiteX18" fmla="*/ 149066 w 172493"/>
                <a:gd name="connsiteY18" fmla="*/ 136530 h 172534"/>
                <a:gd name="connsiteX19" fmla="*/ 149075 w 172493"/>
                <a:gd name="connsiteY19" fmla="*/ 23425 h 1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493" h="172534">
                  <a:moveTo>
                    <a:pt x="149075" y="23425"/>
                  </a:moveTo>
                  <a:cubicBezTo>
                    <a:pt x="117850" y="-7808"/>
                    <a:pt x="67213" y="-7808"/>
                    <a:pt x="35988" y="23425"/>
                  </a:cubicBezTo>
                  <a:cubicBezTo>
                    <a:pt x="6491" y="52928"/>
                    <a:pt x="4866" y="99739"/>
                    <a:pt x="31087" y="131162"/>
                  </a:cubicBezTo>
                  <a:lnTo>
                    <a:pt x="0" y="162256"/>
                  </a:lnTo>
                  <a:lnTo>
                    <a:pt x="10276" y="172534"/>
                  </a:lnTo>
                  <a:lnTo>
                    <a:pt x="51691" y="131118"/>
                  </a:lnTo>
                  <a:cubicBezTo>
                    <a:pt x="77091" y="151468"/>
                    <a:pt x="114133" y="150067"/>
                    <a:pt x="137978" y="126995"/>
                  </a:cubicBezTo>
                  <a:lnTo>
                    <a:pt x="127702" y="116717"/>
                  </a:lnTo>
                  <a:cubicBezTo>
                    <a:pt x="107764" y="135812"/>
                    <a:pt x="76158" y="135596"/>
                    <a:pt x="56548" y="115973"/>
                  </a:cubicBezTo>
                  <a:cubicBezTo>
                    <a:pt x="36679" y="96099"/>
                    <a:pt x="36679" y="63873"/>
                    <a:pt x="56548" y="43990"/>
                  </a:cubicBezTo>
                  <a:cubicBezTo>
                    <a:pt x="76417" y="24116"/>
                    <a:pt x="108619" y="24116"/>
                    <a:pt x="128497" y="43973"/>
                  </a:cubicBezTo>
                  <a:lnTo>
                    <a:pt x="128497" y="43973"/>
                  </a:lnTo>
                  <a:cubicBezTo>
                    <a:pt x="128506" y="43981"/>
                    <a:pt x="128506" y="43990"/>
                    <a:pt x="128514" y="43990"/>
                  </a:cubicBezTo>
                  <a:lnTo>
                    <a:pt x="138790" y="33703"/>
                  </a:lnTo>
                  <a:cubicBezTo>
                    <a:pt x="137909" y="32821"/>
                    <a:pt x="138350" y="33262"/>
                    <a:pt x="138790" y="33703"/>
                  </a:cubicBezTo>
                  <a:cubicBezTo>
                    <a:pt x="164346" y="59265"/>
                    <a:pt x="164346" y="100698"/>
                    <a:pt x="138790" y="126252"/>
                  </a:cubicBezTo>
                  <a:cubicBezTo>
                    <a:pt x="138531" y="126519"/>
                    <a:pt x="138246" y="126744"/>
                    <a:pt x="137978" y="126995"/>
                  </a:cubicBezTo>
                  <a:lnTo>
                    <a:pt x="148271" y="137290"/>
                  </a:lnTo>
                  <a:cubicBezTo>
                    <a:pt x="148531" y="137040"/>
                    <a:pt x="148807" y="136798"/>
                    <a:pt x="149066" y="136530"/>
                  </a:cubicBezTo>
                  <a:cubicBezTo>
                    <a:pt x="180301" y="105306"/>
                    <a:pt x="180301" y="54657"/>
                    <a:pt x="149075" y="23425"/>
                  </a:cubicBezTo>
                  <a:close/>
                </a:path>
              </a:pathLst>
            </a:custGeom>
            <a:grpFill/>
            <a:ln w="8631" cap="flat">
              <a:noFill/>
              <a:prstDash val="solid"/>
              <a:miter/>
            </a:ln>
          </p:spPr>
          <p:txBody>
            <a:bodyPr rtlCol="0" anchor="ctr"/>
            <a:lstStyle/>
            <a:p>
              <a:endParaRPr lang="it-IT" sz="2400" b="0" i="0" dirty="0">
                <a:solidFill>
                  <a:srgbClr val="92BAD2"/>
                </a:solidFill>
                <a:latin typeface="Montserrat" pitchFamily="2" charset="77"/>
              </a:endParaRPr>
            </a:p>
          </p:txBody>
        </p:sp>
      </p:grpSp>
      <p:sp>
        <p:nvSpPr>
          <p:cNvPr id="26" name="Rettangolo 25">
            <a:extLst>
              <a:ext uri="{FF2B5EF4-FFF2-40B4-BE49-F238E27FC236}">
                <a16:creationId xmlns:a16="http://schemas.microsoft.com/office/drawing/2014/main" id="{AF9197DD-3C0B-3E44-8EB6-8CE2408A1978}"/>
              </a:ext>
            </a:extLst>
          </p:cNvPr>
          <p:cNvSpPr/>
          <p:nvPr userDrawn="1"/>
        </p:nvSpPr>
        <p:spPr>
          <a:xfrm>
            <a:off x="9325274" y="417701"/>
            <a:ext cx="772007" cy="192000"/>
          </a:xfrm>
          <a:prstGeom prst="rect">
            <a:avLst/>
          </a:prstGeom>
        </p:spPr>
        <p:txBody>
          <a:bodyPr wrap="none" anchor="ctr" anchorCtr="0">
            <a:noAutofit/>
          </a:bodyPr>
          <a:lstStyle/>
          <a:p>
            <a:pPr lvl="0"/>
            <a:r>
              <a:rPr lang="it-IT" sz="1200" kern="1200" dirty="0">
                <a:solidFill>
                  <a:srgbClr val="92BAD2"/>
                </a:solidFill>
                <a:latin typeface="Montserrat" pitchFamily="2" charset="77"/>
                <a:ea typeface="+mn-ea"/>
                <a:cs typeface="+mn-cs"/>
              </a:rPr>
              <a:t>10.10.17</a:t>
            </a:r>
          </a:p>
        </p:txBody>
      </p:sp>
      <p:sp>
        <p:nvSpPr>
          <p:cNvPr id="27" name="Rettangolo 26">
            <a:extLst>
              <a:ext uri="{FF2B5EF4-FFF2-40B4-BE49-F238E27FC236}">
                <a16:creationId xmlns:a16="http://schemas.microsoft.com/office/drawing/2014/main" id="{6C53E5A5-B60B-1C4C-B497-0C738BE75A99}"/>
              </a:ext>
            </a:extLst>
          </p:cNvPr>
          <p:cNvSpPr/>
          <p:nvPr userDrawn="1"/>
        </p:nvSpPr>
        <p:spPr>
          <a:xfrm>
            <a:off x="10869675" y="413616"/>
            <a:ext cx="844676" cy="192000"/>
          </a:xfrm>
          <a:prstGeom prst="rect">
            <a:avLst/>
          </a:prstGeom>
        </p:spPr>
        <p:txBody>
          <a:bodyPr wrap="none" anchor="ctr" anchorCtr="0">
            <a:noAutofit/>
          </a:bodyPr>
          <a:lstStyle/>
          <a:p>
            <a:pPr lvl="0"/>
            <a:r>
              <a:rPr lang="it-IT" sz="1200" kern="1200" dirty="0">
                <a:solidFill>
                  <a:srgbClr val="92BAD2"/>
                </a:solidFill>
                <a:latin typeface="Montserrat" pitchFamily="2" charset="77"/>
                <a:ea typeface="+mn-ea"/>
                <a:cs typeface="+mn-cs"/>
              </a:rPr>
              <a:t>#OEC19</a:t>
            </a:r>
          </a:p>
        </p:txBody>
      </p:sp>
      <p:sp>
        <p:nvSpPr>
          <p:cNvPr id="28" name="Rettangolo 27">
            <a:extLst>
              <a:ext uri="{FF2B5EF4-FFF2-40B4-BE49-F238E27FC236}">
                <a16:creationId xmlns:a16="http://schemas.microsoft.com/office/drawing/2014/main" id="{63E25A15-C92B-754D-9BD7-3FD19375D99A}"/>
              </a:ext>
            </a:extLst>
          </p:cNvPr>
          <p:cNvSpPr/>
          <p:nvPr userDrawn="1"/>
        </p:nvSpPr>
        <p:spPr>
          <a:xfrm>
            <a:off x="9325273" y="163333"/>
            <a:ext cx="2389971" cy="192000"/>
          </a:xfrm>
          <a:prstGeom prst="rect">
            <a:avLst/>
          </a:prstGeom>
        </p:spPr>
        <p:txBody>
          <a:bodyPr wrap="none" anchor="ctr" anchorCtr="0">
            <a:noAutofit/>
          </a:bodyPr>
          <a:lstStyle/>
          <a:p>
            <a:pPr lvl="0" algn="l"/>
            <a:r>
              <a:rPr lang="it-IT" sz="1200" kern="1200" dirty="0">
                <a:solidFill>
                  <a:schemeClr val="accent1"/>
                </a:solidFill>
                <a:latin typeface="Montserrat" pitchFamily="2" charset="77"/>
                <a:ea typeface="+mn-ea"/>
                <a:cs typeface="+mn-cs"/>
              </a:rPr>
              <a:t>Osservatorio Internet Media</a:t>
            </a:r>
          </a:p>
        </p:txBody>
      </p:sp>
      <p:grpSp>
        <p:nvGrpSpPr>
          <p:cNvPr id="13" name="Gruppo 12">
            <a:extLst>
              <a:ext uri="{FF2B5EF4-FFF2-40B4-BE49-F238E27FC236}">
                <a16:creationId xmlns:a16="http://schemas.microsoft.com/office/drawing/2014/main" id="{B313CA45-709F-9826-7863-802F69F1E4CA}"/>
              </a:ext>
            </a:extLst>
          </p:cNvPr>
          <p:cNvGrpSpPr/>
          <p:nvPr userDrawn="1"/>
        </p:nvGrpSpPr>
        <p:grpSpPr>
          <a:xfrm>
            <a:off x="10701603" y="428353"/>
            <a:ext cx="168072" cy="168000"/>
            <a:chOff x="3548421" y="1359297"/>
            <a:chExt cx="827829" cy="827473"/>
          </a:xfrm>
        </p:grpSpPr>
        <p:sp>
          <p:nvSpPr>
            <p:cNvPr id="6" name="Figura a mano libera 5">
              <a:extLst>
                <a:ext uri="{FF2B5EF4-FFF2-40B4-BE49-F238E27FC236}">
                  <a16:creationId xmlns:a16="http://schemas.microsoft.com/office/drawing/2014/main" id="{519A04E1-2E12-DA88-EC86-62D6F7951FAC}"/>
                </a:ext>
              </a:extLst>
            </p:cNvPr>
            <p:cNvSpPr/>
            <p:nvPr/>
          </p:nvSpPr>
          <p:spPr>
            <a:xfrm>
              <a:off x="3548421" y="1359297"/>
              <a:ext cx="827829" cy="827473"/>
            </a:xfrm>
            <a:custGeom>
              <a:avLst/>
              <a:gdLst>
                <a:gd name="connsiteX0" fmla="*/ 413915 w 827829"/>
                <a:gd name="connsiteY0" fmla="*/ 827473 h 827473"/>
                <a:gd name="connsiteX1" fmla="*/ 413915 w 827829"/>
                <a:gd name="connsiteY1" fmla="*/ 827473 h 827473"/>
                <a:gd name="connsiteX2" fmla="*/ 0 w 827829"/>
                <a:gd name="connsiteY2" fmla="*/ 413737 h 827473"/>
                <a:gd name="connsiteX3" fmla="*/ 0 w 827829"/>
                <a:gd name="connsiteY3" fmla="*/ 413737 h 827473"/>
                <a:gd name="connsiteX4" fmla="*/ 413915 w 827829"/>
                <a:gd name="connsiteY4" fmla="*/ 0 h 827473"/>
                <a:gd name="connsiteX5" fmla="*/ 413915 w 827829"/>
                <a:gd name="connsiteY5" fmla="*/ 0 h 827473"/>
                <a:gd name="connsiteX6" fmla="*/ 827830 w 827829"/>
                <a:gd name="connsiteY6" fmla="*/ 413737 h 827473"/>
                <a:gd name="connsiteX7" fmla="*/ 827830 w 827829"/>
                <a:gd name="connsiteY7" fmla="*/ 413737 h 827473"/>
                <a:gd name="connsiteX8" fmla="*/ 413915 w 827829"/>
                <a:gd name="connsiteY8" fmla="*/ 827473 h 82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829" h="827473">
                  <a:moveTo>
                    <a:pt x="413915" y="827473"/>
                  </a:moveTo>
                  <a:lnTo>
                    <a:pt x="413915" y="827473"/>
                  </a:lnTo>
                  <a:cubicBezTo>
                    <a:pt x="185399" y="827473"/>
                    <a:pt x="0" y="642154"/>
                    <a:pt x="0" y="413737"/>
                  </a:cubicBezTo>
                  <a:lnTo>
                    <a:pt x="0" y="413737"/>
                  </a:lnTo>
                  <a:cubicBezTo>
                    <a:pt x="0" y="185319"/>
                    <a:pt x="185399" y="0"/>
                    <a:pt x="413915" y="0"/>
                  </a:cubicBezTo>
                  <a:lnTo>
                    <a:pt x="413915" y="0"/>
                  </a:lnTo>
                  <a:cubicBezTo>
                    <a:pt x="642430" y="0"/>
                    <a:pt x="827830" y="185319"/>
                    <a:pt x="827830" y="413737"/>
                  </a:cubicBezTo>
                  <a:lnTo>
                    <a:pt x="827830" y="413737"/>
                  </a:lnTo>
                  <a:cubicBezTo>
                    <a:pt x="827830" y="642154"/>
                    <a:pt x="642430" y="827473"/>
                    <a:pt x="413915" y="827473"/>
                  </a:cubicBezTo>
                  <a:close/>
                </a:path>
              </a:pathLst>
            </a:custGeom>
            <a:solidFill>
              <a:schemeClr val="accent1"/>
            </a:solidFill>
            <a:ln w="2874" cap="flat">
              <a:noFill/>
              <a:prstDash val="solid"/>
              <a:miter/>
            </a:ln>
          </p:spPr>
          <p:txBody>
            <a:bodyPr rtlCol="0" anchor="ctr"/>
            <a:lstStyle/>
            <a:p>
              <a:endParaRPr lang="it-IT" sz="2400" dirty="0"/>
            </a:p>
          </p:txBody>
        </p:sp>
        <p:grpSp>
          <p:nvGrpSpPr>
            <p:cNvPr id="7" name="Elemento grafico 3">
              <a:extLst>
                <a:ext uri="{FF2B5EF4-FFF2-40B4-BE49-F238E27FC236}">
                  <a16:creationId xmlns:a16="http://schemas.microsoft.com/office/drawing/2014/main" id="{7C0DC271-3C9F-8605-4599-C78F7DC5AFF7}"/>
                </a:ext>
              </a:extLst>
            </p:cNvPr>
            <p:cNvGrpSpPr/>
            <p:nvPr/>
          </p:nvGrpSpPr>
          <p:grpSpPr>
            <a:xfrm>
              <a:off x="3745318" y="1550938"/>
              <a:ext cx="433748" cy="444192"/>
              <a:chOff x="3745318" y="1550938"/>
              <a:chExt cx="433748" cy="444192"/>
            </a:xfrm>
            <a:solidFill>
              <a:srgbClr val="FFFFFF"/>
            </a:solidFill>
          </p:grpSpPr>
          <p:sp>
            <p:nvSpPr>
              <p:cNvPr id="8" name="Figura a mano libera 7">
                <a:extLst>
                  <a:ext uri="{FF2B5EF4-FFF2-40B4-BE49-F238E27FC236}">
                    <a16:creationId xmlns:a16="http://schemas.microsoft.com/office/drawing/2014/main" id="{4C281FBC-050E-2FEC-041F-715FAB06B70B}"/>
                  </a:ext>
                </a:extLst>
              </p:cNvPr>
              <p:cNvSpPr/>
              <p:nvPr/>
            </p:nvSpPr>
            <p:spPr>
              <a:xfrm>
                <a:off x="3745606" y="1550938"/>
                <a:ext cx="433460" cy="444192"/>
              </a:xfrm>
              <a:custGeom>
                <a:avLst/>
                <a:gdLst>
                  <a:gd name="connsiteX0" fmla="*/ 402417 w 433460"/>
                  <a:gd name="connsiteY0" fmla="*/ 398796 h 444192"/>
                  <a:gd name="connsiteX1" fmla="*/ 256972 w 433460"/>
                  <a:gd name="connsiteY1" fmla="*/ 187618 h 444192"/>
                  <a:gd name="connsiteX2" fmla="*/ 240588 w 433460"/>
                  <a:gd name="connsiteY2" fmla="*/ 163771 h 444192"/>
                  <a:gd name="connsiteX3" fmla="*/ 136534 w 433460"/>
                  <a:gd name="connsiteY3" fmla="*/ 12642 h 444192"/>
                  <a:gd name="connsiteX4" fmla="*/ 127911 w 433460"/>
                  <a:gd name="connsiteY4" fmla="*/ 0 h 444192"/>
                  <a:gd name="connsiteX5" fmla="*/ 0 w 433460"/>
                  <a:gd name="connsiteY5" fmla="*/ 0 h 444192"/>
                  <a:gd name="connsiteX6" fmla="*/ 31044 w 433460"/>
                  <a:gd name="connsiteY6" fmla="*/ 45396 h 444192"/>
                  <a:gd name="connsiteX7" fmla="*/ 169303 w 433460"/>
                  <a:gd name="connsiteY7" fmla="*/ 246231 h 444192"/>
                  <a:gd name="connsiteX8" fmla="*/ 185687 w 433460"/>
                  <a:gd name="connsiteY8" fmla="*/ 270078 h 444192"/>
                  <a:gd name="connsiteX9" fmla="*/ 296927 w 433460"/>
                  <a:gd name="connsiteY9" fmla="*/ 431550 h 444192"/>
                  <a:gd name="connsiteX10" fmla="*/ 305550 w 433460"/>
                  <a:gd name="connsiteY10" fmla="*/ 444192 h 444192"/>
                  <a:gd name="connsiteX11" fmla="*/ 433461 w 433460"/>
                  <a:gd name="connsiteY11" fmla="*/ 444192 h 444192"/>
                  <a:gd name="connsiteX12" fmla="*/ 402417 w 433460"/>
                  <a:gd name="connsiteY12" fmla="*/ 398796 h 444192"/>
                  <a:gd name="connsiteX13" fmla="*/ 321071 w 433460"/>
                  <a:gd name="connsiteY13" fmla="*/ 415173 h 444192"/>
                  <a:gd name="connsiteX14" fmla="*/ 205520 w 433460"/>
                  <a:gd name="connsiteY14" fmla="*/ 247380 h 444192"/>
                  <a:gd name="connsiteX15" fmla="*/ 189136 w 433460"/>
                  <a:gd name="connsiteY15" fmla="*/ 223533 h 444192"/>
                  <a:gd name="connsiteX16" fmla="*/ 55189 w 433460"/>
                  <a:gd name="connsiteY16" fmla="*/ 29019 h 444192"/>
                  <a:gd name="connsiteX17" fmla="*/ 112677 w 433460"/>
                  <a:gd name="connsiteY17" fmla="*/ 29019 h 444192"/>
                  <a:gd name="connsiteX18" fmla="*/ 221042 w 433460"/>
                  <a:gd name="connsiteY18" fmla="*/ 186469 h 444192"/>
                  <a:gd name="connsiteX19" fmla="*/ 237426 w 433460"/>
                  <a:gd name="connsiteY19" fmla="*/ 210316 h 444192"/>
                  <a:gd name="connsiteX20" fmla="*/ 378559 w 433460"/>
                  <a:gd name="connsiteY20" fmla="*/ 415173 h 444192"/>
                  <a:gd name="connsiteX21" fmla="*/ 321071 w 433460"/>
                  <a:gd name="connsiteY21" fmla="*/ 415173 h 44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460" h="444192">
                    <a:moveTo>
                      <a:pt x="402417" y="398796"/>
                    </a:moveTo>
                    <a:lnTo>
                      <a:pt x="256972" y="187618"/>
                    </a:lnTo>
                    <a:lnTo>
                      <a:pt x="240588" y="163771"/>
                    </a:lnTo>
                    <a:lnTo>
                      <a:pt x="136534" y="12642"/>
                    </a:lnTo>
                    <a:lnTo>
                      <a:pt x="127911" y="0"/>
                    </a:lnTo>
                    <a:lnTo>
                      <a:pt x="0" y="0"/>
                    </a:lnTo>
                    <a:lnTo>
                      <a:pt x="31044" y="45396"/>
                    </a:lnTo>
                    <a:lnTo>
                      <a:pt x="169303" y="246231"/>
                    </a:lnTo>
                    <a:lnTo>
                      <a:pt x="185687" y="270078"/>
                    </a:lnTo>
                    <a:lnTo>
                      <a:pt x="296927" y="431550"/>
                    </a:lnTo>
                    <a:lnTo>
                      <a:pt x="305550" y="444192"/>
                    </a:lnTo>
                    <a:lnTo>
                      <a:pt x="433461" y="444192"/>
                    </a:lnTo>
                    <a:lnTo>
                      <a:pt x="402417" y="398796"/>
                    </a:lnTo>
                    <a:close/>
                    <a:moveTo>
                      <a:pt x="321071" y="415173"/>
                    </a:moveTo>
                    <a:lnTo>
                      <a:pt x="205520" y="247380"/>
                    </a:lnTo>
                    <a:lnTo>
                      <a:pt x="189136" y="223533"/>
                    </a:lnTo>
                    <a:lnTo>
                      <a:pt x="55189" y="29019"/>
                    </a:lnTo>
                    <a:lnTo>
                      <a:pt x="112677" y="29019"/>
                    </a:lnTo>
                    <a:lnTo>
                      <a:pt x="221042" y="186469"/>
                    </a:lnTo>
                    <a:lnTo>
                      <a:pt x="237426" y="210316"/>
                    </a:lnTo>
                    <a:lnTo>
                      <a:pt x="378559" y="415173"/>
                    </a:lnTo>
                    <a:lnTo>
                      <a:pt x="321071" y="415173"/>
                    </a:lnTo>
                    <a:close/>
                  </a:path>
                </a:pathLst>
              </a:custGeom>
              <a:solidFill>
                <a:srgbClr val="FFFFFF"/>
              </a:solidFill>
              <a:ln w="2874" cap="flat">
                <a:noFill/>
                <a:prstDash val="solid"/>
                <a:miter/>
              </a:ln>
            </p:spPr>
            <p:txBody>
              <a:bodyPr rtlCol="0" anchor="ctr"/>
              <a:lstStyle/>
              <a:p>
                <a:endParaRPr lang="it-IT" sz="2400"/>
              </a:p>
            </p:txBody>
          </p:sp>
          <p:sp>
            <p:nvSpPr>
              <p:cNvPr id="9" name="Figura a mano libera 8">
                <a:extLst>
                  <a:ext uri="{FF2B5EF4-FFF2-40B4-BE49-F238E27FC236}">
                    <a16:creationId xmlns:a16="http://schemas.microsoft.com/office/drawing/2014/main" id="{1E91FA6D-5608-7401-D13C-DF4557E56C33}"/>
                  </a:ext>
                </a:extLst>
              </p:cNvPr>
              <p:cNvSpPr/>
              <p:nvPr/>
            </p:nvSpPr>
            <p:spPr>
              <a:xfrm>
                <a:off x="3745318" y="1774470"/>
                <a:ext cx="205807" cy="220659"/>
              </a:xfrm>
              <a:custGeom>
                <a:avLst/>
                <a:gdLst>
                  <a:gd name="connsiteX0" fmla="*/ 189424 w 205807"/>
                  <a:gd name="connsiteY0" fmla="*/ 0 h 220659"/>
                  <a:gd name="connsiteX1" fmla="*/ 205808 w 205807"/>
                  <a:gd name="connsiteY1" fmla="*/ 24135 h 220659"/>
                  <a:gd name="connsiteX2" fmla="*/ 186549 w 205807"/>
                  <a:gd name="connsiteY2" fmla="*/ 46545 h 220659"/>
                  <a:gd name="connsiteX3" fmla="*/ 36792 w 205807"/>
                  <a:gd name="connsiteY3" fmla="*/ 220660 h 220659"/>
                  <a:gd name="connsiteX4" fmla="*/ 0 w 205807"/>
                  <a:gd name="connsiteY4" fmla="*/ 220660 h 220659"/>
                  <a:gd name="connsiteX5" fmla="*/ 169877 w 205807"/>
                  <a:gd name="connsiteY5" fmla="*/ 22698 h 2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807" h="220659">
                    <a:moveTo>
                      <a:pt x="189424" y="0"/>
                    </a:moveTo>
                    <a:lnTo>
                      <a:pt x="205808" y="24135"/>
                    </a:lnTo>
                    <a:lnTo>
                      <a:pt x="186549" y="46545"/>
                    </a:lnTo>
                    <a:lnTo>
                      <a:pt x="36792" y="220660"/>
                    </a:lnTo>
                    <a:lnTo>
                      <a:pt x="0" y="220660"/>
                    </a:lnTo>
                    <a:lnTo>
                      <a:pt x="169877" y="22698"/>
                    </a:lnTo>
                    <a:close/>
                  </a:path>
                </a:pathLst>
              </a:custGeom>
              <a:solidFill>
                <a:srgbClr val="FFFFFF"/>
              </a:solidFill>
              <a:ln w="2874" cap="flat">
                <a:noFill/>
                <a:prstDash val="solid"/>
                <a:miter/>
              </a:ln>
            </p:spPr>
            <p:txBody>
              <a:bodyPr rtlCol="0" anchor="ctr"/>
              <a:lstStyle/>
              <a:p>
                <a:endParaRPr lang="it-IT" sz="2400"/>
              </a:p>
            </p:txBody>
          </p:sp>
          <p:sp>
            <p:nvSpPr>
              <p:cNvPr id="10" name="Figura a mano libera 9">
                <a:extLst>
                  <a:ext uri="{FF2B5EF4-FFF2-40B4-BE49-F238E27FC236}">
                    <a16:creationId xmlns:a16="http://schemas.microsoft.com/office/drawing/2014/main" id="{7E84794B-022C-75A4-CCC3-211C6816A7D2}"/>
                  </a:ext>
                </a:extLst>
              </p:cNvPr>
              <p:cNvSpPr/>
              <p:nvPr/>
            </p:nvSpPr>
            <p:spPr>
              <a:xfrm>
                <a:off x="3966935" y="1551225"/>
                <a:ext cx="196896" cy="210028"/>
              </a:xfrm>
              <a:custGeom>
                <a:avLst/>
                <a:gdLst>
                  <a:gd name="connsiteX0" fmla="*/ 196897 w 196896"/>
                  <a:gd name="connsiteY0" fmla="*/ 0 h 210028"/>
                  <a:gd name="connsiteX1" fmla="*/ 35930 w 196896"/>
                  <a:gd name="connsiteY1" fmla="*/ 187331 h 210028"/>
                  <a:gd name="connsiteX2" fmla="*/ 16384 w 196896"/>
                  <a:gd name="connsiteY2" fmla="*/ 210029 h 210028"/>
                  <a:gd name="connsiteX3" fmla="*/ 0 w 196896"/>
                  <a:gd name="connsiteY3" fmla="*/ 186181 h 210028"/>
                  <a:gd name="connsiteX4" fmla="*/ 19258 w 196896"/>
                  <a:gd name="connsiteY4" fmla="*/ 163483 h 210028"/>
                  <a:gd name="connsiteX5" fmla="*/ 128486 w 196896"/>
                  <a:gd name="connsiteY5" fmla="*/ 36489 h 210028"/>
                  <a:gd name="connsiteX6" fmla="*/ 160104 w 196896"/>
                  <a:gd name="connsiteY6" fmla="*/ 0 h 21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96" h="210028">
                    <a:moveTo>
                      <a:pt x="196897" y="0"/>
                    </a:moveTo>
                    <a:lnTo>
                      <a:pt x="35930" y="187331"/>
                    </a:lnTo>
                    <a:lnTo>
                      <a:pt x="16384" y="210029"/>
                    </a:lnTo>
                    <a:lnTo>
                      <a:pt x="0" y="186181"/>
                    </a:lnTo>
                    <a:lnTo>
                      <a:pt x="19258" y="163483"/>
                    </a:lnTo>
                    <a:lnTo>
                      <a:pt x="128486" y="36489"/>
                    </a:lnTo>
                    <a:lnTo>
                      <a:pt x="160104" y="0"/>
                    </a:lnTo>
                    <a:close/>
                  </a:path>
                </a:pathLst>
              </a:custGeom>
              <a:solidFill>
                <a:srgbClr val="FFFFFF"/>
              </a:solidFill>
              <a:ln w="2874" cap="flat">
                <a:noFill/>
                <a:prstDash val="solid"/>
                <a:miter/>
              </a:ln>
            </p:spPr>
            <p:txBody>
              <a:bodyPr rtlCol="0" anchor="ctr"/>
              <a:lstStyle/>
              <a:p>
                <a:endParaRPr lang="it-IT" sz="2400"/>
              </a:p>
            </p:txBody>
          </p:sp>
        </p:grpSp>
      </p:grpSp>
      <p:pic>
        <p:nvPicPr>
          <p:cNvPr id="5" name="Elemento grafico 4">
            <a:extLst>
              <a:ext uri="{FF2B5EF4-FFF2-40B4-BE49-F238E27FC236}">
                <a16:creationId xmlns:a16="http://schemas.microsoft.com/office/drawing/2014/main" id="{6E10D063-B6E8-FDFC-F20F-AC45F9D114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62117"/>
            <a:ext cx="3020037" cy="595883"/>
          </a:xfrm>
          <a:prstGeom prst="rect">
            <a:avLst/>
          </a:prstGeom>
        </p:spPr>
      </p:pic>
    </p:spTree>
    <p:extLst>
      <p:ext uri="{BB962C8B-B14F-4D97-AF65-F5344CB8AC3E}">
        <p14:creationId xmlns:p14="http://schemas.microsoft.com/office/powerpoint/2010/main" val="738662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8645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5E0638C3-8FE0-F2E8-D7A7-17E0D88FF5AA}"/>
              </a:ext>
            </a:extLst>
          </p:cNvPr>
          <p:cNvSpPr/>
          <p:nvPr userDrawn="1"/>
        </p:nvSpPr>
        <p:spPr>
          <a:xfrm>
            <a:off x="0" y="5956122"/>
            <a:ext cx="12233677" cy="60959"/>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p>
        </p:txBody>
      </p:sp>
      <p:pic>
        <p:nvPicPr>
          <p:cNvPr id="17" name="Immagine 16">
            <a:extLst>
              <a:ext uri="{FF2B5EF4-FFF2-40B4-BE49-F238E27FC236}">
                <a16:creationId xmlns:a16="http://schemas.microsoft.com/office/drawing/2014/main" id="{478125D3-7A76-2D22-61F9-F67CA9AC3385}"/>
              </a:ext>
            </a:extLst>
          </p:cNvPr>
          <p:cNvPicPr>
            <a:picLocks noChangeAspect="1"/>
          </p:cNvPicPr>
          <p:nvPr userDrawn="1"/>
        </p:nvPicPr>
        <p:blipFill>
          <a:blip r:embed="rId2"/>
          <a:stretch>
            <a:fillRect/>
          </a:stretch>
        </p:blipFill>
        <p:spPr>
          <a:xfrm>
            <a:off x="5096803" y="6196503"/>
            <a:ext cx="831872" cy="450597"/>
          </a:xfrm>
          <a:prstGeom prst="rect">
            <a:avLst/>
          </a:prstGeom>
        </p:spPr>
      </p:pic>
      <p:pic>
        <p:nvPicPr>
          <p:cNvPr id="18" name="Immagine 17">
            <a:extLst>
              <a:ext uri="{FF2B5EF4-FFF2-40B4-BE49-F238E27FC236}">
                <a16:creationId xmlns:a16="http://schemas.microsoft.com/office/drawing/2014/main" id="{3AD35571-ADA7-8714-3F1F-BDD73D577852}"/>
              </a:ext>
            </a:extLst>
          </p:cNvPr>
          <p:cNvPicPr>
            <a:picLocks noChangeAspect="1"/>
          </p:cNvPicPr>
          <p:nvPr userDrawn="1"/>
        </p:nvPicPr>
        <p:blipFill>
          <a:blip r:embed="rId3"/>
          <a:stretch>
            <a:fillRect/>
          </a:stretch>
        </p:blipFill>
        <p:spPr>
          <a:xfrm>
            <a:off x="3494865" y="6268809"/>
            <a:ext cx="1570467" cy="353908"/>
          </a:xfrm>
          <a:prstGeom prst="rect">
            <a:avLst/>
          </a:prstGeom>
        </p:spPr>
      </p:pic>
      <p:sp>
        <p:nvSpPr>
          <p:cNvPr id="19" name="CasellaDiTesto 18">
            <a:extLst>
              <a:ext uri="{FF2B5EF4-FFF2-40B4-BE49-F238E27FC236}">
                <a16:creationId xmlns:a16="http://schemas.microsoft.com/office/drawing/2014/main" id="{AFAA3EB1-9541-8CB6-90AD-5E9E10208212}"/>
              </a:ext>
            </a:extLst>
          </p:cNvPr>
          <p:cNvSpPr txBox="1"/>
          <p:nvPr userDrawn="1"/>
        </p:nvSpPr>
        <p:spPr>
          <a:xfrm>
            <a:off x="8780443" y="6068592"/>
            <a:ext cx="2570887" cy="712299"/>
          </a:xfrm>
          <a:prstGeom prst="rect">
            <a:avLst/>
          </a:prstGeom>
          <a:noFill/>
        </p:spPr>
        <p:txBody>
          <a:bodyPr wrap="square" tIns="48000" bIns="48000" rtlCol="0">
            <a:spAutoFit/>
          </a:bodyPr>
          <a:lstStyle/>
          <a:p>
            <a:pPr algn="r"/>
            <a:r>
              <a:rPr lang="it-IT" sz="1333" b="1" i="1" dirty="0" err="1">
                <a:latin typeface="Calibri" panose="020F0502020204030204" pitchFamily="34" charset="0"/>
                <a:cs typeface="Calibri" panose="020F0502020204030204" pitchFamily="34" charset="0"/>
              </a:rPr>
              <a:t>Workforce</a:t>
            </a:r>
            <a:r>
              <a:rPr lang="it-IT" sz="1333" b="1" i="1" dirty="0">
                <a:latin typeface="Calibri" panose="020F0502020204030204" pitchFamily="34" charset="0"/>
                <a:cs typeface="Calibri" panose="020F0502020204030204" pitchFamily="34" charset="0"/>
              </a:rPr>
              <a:t> </a:t>
            </a:r>
            <a:r>
              <a:rPr lang="it-IT" sz="1333" b="1" i="1" dirty="0" err="1">
                <a:latin typeface="Calibri" panose="020F0502020204030204" pitchFamily="34" charset="0"/>
                <a:cs typeface="Calibri" panose="020F0502020204030204" pitchFamily="34" charset="0"/>
              </a:rPr>
              <a:t>upskilling</a:t>
            </a:r>
            <a:r>
              <a:rPr lang="it-IT" sz="1333" b="1" i="1" dirty="0">
                <a:latin typeface="Calibri" panose="020F0502020204030204" pitchFamily="34" charset="0"/>
                <a:cs typeface="Calibri" panose="020F0502020204030204" pitchFamily="34" charset="0"/>
              </a:rPr>
              <a:t> and </a:t>
            </a:r>
            <a:r>
              <a:rPr lang="it-IT" sz="1333" b="1" i="1" dirty="0" err="1">
                <a:latin typeface="Calibri" panose="020F0502020204030204" pitchFamily="34" charset="0"/>
                <a:cs typeface="Calibri" panose="020F0502020204030204" pitchFamily="34" charset="0"/>
              </a:rPr>
              <a:t>reskilling</a:t>
            </a:r>
            <a:endParaRPr lang="it-IT" sz="1333" b="1" i="1" dirty="0">
              <a:latin typeface="Calibri" panose="020F0502020204030204" pitchFamily="34" charset="0"/>
              <a:cs typeface="Calibri" panose="020F0502020204030204" pitchFamily="34" charset="0"/>
            </a:endParaRPr>
          </a:p>
          <a:p>
            <a:pPr algn="r"/>
            <a:r>
              <a:rPr lang="it-IT" sz="1333" dirty="0">
                <a:solidFill>
                  <a:schemeClr val="bg2">
                    <a:lumMod val="25000"/>
                  </a:schemeClr>
                </a:solidFill>
                <a:latin typeface="Calibri" panose="020F0502020204030204" pitchFamily="34" charset="0"/>
                <a:cs typeface="Calibri" panose="020F0502020204030204" pitchFamily="34" charset="0"/>
              </a:rPr>
              <a:t>Paolo Giacobbe</a:t>
            </a:r>
          </a:p>
        </p:txBody>
      </p:sp>
      <p:cxnSp>
        <p:nvCxnSpPr>
          <p:cNvPr id="20" name="Connettore 1 6">
            <a:extLst>
              <a:ext uri="{FF2B5EF4-FFF2-40B4-BE49-F238E27FC236}">
                <a16:creationId xmlns:a16="http://schemas.microsoft.com/office/drawing/2014/main" id="{6BC791BD-99BD-687A-9414-1CF44148C312}"/>
              </a:ext>
            </a:extLst>
          </p:cNvPr>
          <p:cNvCxnSpPr/>
          <p:nvPr userDrawn="1"/>
        </p:nvCxnSpPr>
        <p:spPr>
          <a:xfrm>
            <a:off x="321734" y="782525"/>
            <a:ext cx="11548533"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F547E942-B910-07C3-1AB9-1E958ED51757}"/>
              </a:ext>
            </a:extLst>
          </p:cNvPr>
          <p:cNvSpPr txBox="1"/>
          <p:nvPr userDrawn="1"/>
        </p:nvSpPr>
        <p:spPr>
          <a:xfrm>
            <a:off x="5960146" y="6064800"/>
            <a:ext cx="2661801" cy="738664"/>
          </a:xfrm>
          <a:prstGeom prst="rect">
            <a:avLst/>
          </a:prstGeom>
          <a:noFill/>
        </p:spPr>
        <p:txBody>
          <a:bodyPr wrap="square" lIns="0" tIns="0" rIns="0" bIns="0" rtlCol="0">
            <a:spAutoFit/>
          </a:bodyPr>
          <a:lstStyle/>
          <a:p>
            <a:pPr algn="ctr"/>
            <a:r>
              <a:rPr lang="it-IT" sz="1200" b="1" i="1" dirty="0">
                <a:solidFill>
                  <a:srgbClr val="1F60AC"/>
                </a:solidFill>
                <a:latin typeface="Calibri" panose="020F0502020204030204" pitchFamily="34" charset="0"/>
                <a:cs typeface="Calibri" panose="020F0502020204030204" pitchFamily="34" charset="0"/>
              </a:rPr>
              <a:t>Green and Smart Ports: Shaping the Future of Green Transition and Skills Development in the ADRION Region</a:t>
            </a:r>
            <a:endParaRPr lang="it-IT" sz="1400" b="1" i="1" dirty="0">
              <a:solidFill>
                <a:srgbClr val="1F60AC"/>
              </a:solidFill>
              <a:latin typeface="Calibri" panose="020F0502020204030204" pitchFamily="34" charset="0"/>
              <a:cs typeface="Calibri" panose="020F0502020204030204" pitchFamily="34" charset="0"/>
            </a:endParaRPr>
          </a:p>
          <a:p>
            <a:pPr algn="ctr"/>
            <a:r>
              <a:rPr lang="it-IT" sz="1200" dirty="0">
                <a:solidFill>
                  <a:schemeClr val="bg2">
                    <a:lumMod val="25000"/>
                  </a:schemeClr>
                </a:solidFill>
                <a:latin typeface="Calibri" panose="020F0502020204030204" pitchFamily="34" charset="0"/>
                <a:cs typeface="Calibri" panose="020F0502020204030204" pitchFamily="34" charset="0"/>
              </a:rPr>
              <a:t>16</a:t>
            </a:r>
            <a:r>
              <a:rPr lang="it-IT" sz="1200" baseline="30000" dirty="0">
                <a:solidFill>
                  <a:schemeClr val="bg2">
                    <a:lumMod val="25000"/>
                  </a:schemeClr>
                </a:solidFill>
                <a:latin typeface="Calibri" panose="020F0502020204030204" pitchFamily="34" charset="0"/>
                <a:cs typeface="Calibri" panose="020F0502020204030204" pitchFamily="34" charset="0"/>
              </a:rPr>
              <a:t>th</a:t>
            </a:r>
            <a:r>
              <a:rPr lang="it-IT" sz="1200" dirty="0">
                <a:solidFill>
                  <a:schemeClr val="bg2">
                    <a:lumMod val="25000"/>
                  </a:schemeClr>
                </a:solidFill>
                <a:latin typeface="Calibri" panose="020F0502020204030204" pitchFamily="34" charset="0"/>
                <a:cs typeface="Calibri" panose="020F0502020204030204" pitchFamily="34" charset="0"/>
              </a:rPr>
              <a:t> October 2025, Trieste</a:t>
            </a:r>
          </a:p>
        </p:txBody>
      </p:sp>
      <p:pic>
        <p:nvPicPr>
          <p:cNvPr id="22" name="Immagine 21" descr="Immagine che contiene testo, Carattere, schermata, design&#10;&#10;Il contenuto generato dall'IA potrebbe non essere corretto.">
            <a:extLst>
              <a:ext uri="{FF2B5EF4-FFF2-40B4-BE49-F238E27FC236}">
                <a16:creationId xmlns:a16="http://schemas.microsoft.com/office/drawing/2014/main" id="{A6BCAE35-AE96-4487-66DE-8FAAE3CF43BB}"/>
              </a:ext>
            </a:extLst>
          </p:cNvPr>
          <p:cNvPicPr>
            <a:picLocks noChangeAspect="1"/>
          </p:cNvPicPr>
          <p:nvPr userDrawn="1"/>
        </p:nvPicPr>
        <p:blipFill>
          <a:blip r:embed="rId4"/>
          <a:srcRect l="1244" r="26371"/>
          <a:stretch>
            <a:fillRect/>
          </a:stretch>
        </p:blipFill>
        <p:spPr>
          <a:xfrm>
            <a:off x="192115" y="6120201"/>
            <a:ext cx="3271280" cy="611139"/>
          </a:xfrm>
          <a:prstGeom prst="rect">
            <a:avLst/>
          </a:prstGeom>
        </p:spPr>
      </p:pic>
      <p:pic>
        <p:nvPicPr>
          <p:cNvPr id="1026" name="Picture 2">
            <a:extLst>
              <a:ext uri="{FF2B5EF4-FFF2-40B4-BE49-F238E27FC236}">
                <a16:creationId xmlns:a16="http://schemas.microsoft.com/office/drawing/2014/main" id="{6661BB35-0987-0553-03CF-DB6FD165B8C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67734" y="156801"/>
            <a:ext cx="2653335" cy="440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702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ic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16986" y="17502"/>
            <a:ext cx="11529245" cy="739276"/>
          </a:xfrm>
          <a:prstGeom prst="rect">
            <a:avLst/>
          </a:prstGeom>
        </p:spPr>
        <p:txBody>
          <a:bodyPr anchor="ctr">
            <a:noAutofit/>
          </a:bodyPr>
          <a:lstStyle>
            <a:lvl1pPr algn="l">
              <a:defRPr sz="1867" b="1">
                <a:solidFill>
                  <a:schemeClr val="accent1"/>
                </a:solidFill>
                <a:latin typeface="Montserrat" pitchFamily="2" charset="77"/>
                <a:cs typeface="Montserrat" pitchFamily="2" charset="77"/>
              </a:defRPr>
            </a:lvl1pPr>
          </a:lstStyle>
          <a:p>
            <a:r>
              <a:rPr lang="it-IT" dirty="0"/>
              <a:t>Fare clic per modificare stile</a:t>
            </a:r>
          </a:p>
        </p:txBody>
      </p:sp>
      <p:sp>
        <p:nvSpPr>
          <p:cNvPr id="12" name="Segnaposto numero diapositiva 3">
            <a:extLst>
              <a:ext uri="{FF2B5EF4-FFF2-40B4-BE49-F238E27FC236}">
                <a16:creationId xmlns:a16="http://schemas.microsoft.com/office/drawing/2014/main" id="{57A05E21-75E2-6442-9ED3-70B99937335F}"/>
              </a:ext>
            </a:extLst>
          </p:cNvPr>
          <p:cNvSpPr>
            <a:spLocks noGrp="1"/>
          </p:cNvSpPr>
          <p:nvPr>
            <p:ph type="sldNum" sz="quarter" idx="4"/>
          </p:nvPr>
        </p:nvSpPr>
        <p:spPr>
          <a:xfrm>
            <a:off x="9303031" y="6343845"/>
            <a:ext cx="2743200" cy="366183"/>
          </a:xfrm>
          <a:prstGeom prst="rect">
            <a:avLst/>
          </a:prstGeom>
        </p:spPr>
        <p:txBody>
          <a:bodyPr vert="horz" lIns="91440" tIns="45720" rIns="91440" bIns="45720" rtlCol="0" anchor="ctr"/>
          <a:lstStyle>
            <a:lvl1pPr algn="r">
              <a:defRPr sz="1467">
                <a:solidFill>
                  <a:schemeClr val="accent1"/>
                </a:solidFill>
                <a:latin typeface="Montserrat" pitchFamily="2" charset="77"/>
              </a:defRPr>
            </a:lvl1pPr>
          </a:lstStyle>
          <a:p>
            <a:fld id="{DC8ACEEC-BB50-3E4F-B1C7-4DEF5308D5A3}" type="slidenum">
              <a:rPr lang="it-IT" smtClean="0"/>
              <a:pPr/>
              <a:t>‹N›</a:t>
            </a:fld>
            <a:endParaRPr lang="it-IT" dirty="0"/>
          </a:p>
        </p:txBody>
      </p:sp>
      <p:grpSp>
        <p:nvGrpSpPr>
          <p:cNvPr id="14" name="Gruppo 13">
            <a:extLst>
              <a:ext uri="{FF2B5EF4-FFF2-40B4-BE49-F238E27FC236}">
                <a16:creationId xmlns:a16="http://schemas.microsoft.com/office/drawing/2014/main" id="{480C583B-BD88-4647-92B5-4B15D2873247}"/>
              </a:ext>
            </a:extLst>
          </p:cNvPr>
          <p:cNvGrpSpPr/>
          <p:nvPr userDrawn="1"/>
        </p:nvGrpSpPr>
        <p:grpSpPr>
          <a:xfrm>
            <a:off x="229864" y="278745"/>
            <a:ext cx="234960" cy="234465"/>
            <a:chOff x="172398" y="209058"/>
            <a:chExt cx="176220" cy="175849"/>
          </a:xfrm>
        </p:grpSpPr>
        <p:sp>
          <p:nvSpPr>
            <p:cNvPr id="15" name="Figura a mano libera 14">
              <a:extLst>
                <a:ext uri="{FF2B5EF4-FFF2-40B4-BE49-F238E27FC236}">
                  <a16:creationId xmlns:a16="http://schemas.microsoft.com/office/drawing/2014/main" id="{D430927E-255D-F240-AEF9-C276B8D11C8B}"/>
                </a:ext>
              </a:extLst>
            </p:cNvPr>
            <p:cNvSpPr/>
            <p:nvPr userDrawn="1"/>
          </p:nvSpPr>
          <p:spPr>
            <a:xfrm>
              <a:off x="172398" y="209058"/>
              <a:ext cx="176220" cy="175849"/>
            </a:xfrm>
            <a:custGeom>
              <a:avLst/>
              <a:gdLst>
                <a:gd name="connsiteX0" fmla="*/ 327356 w 378802"/>
                <a:gd name="connsiteY0" fmla="*/ 51319 h 378004"/>
                <a:gd name="connsiteX1" fmla="*/ 78997 w 378802"/>
                <a:gd name="connsiteY1" fmla="*/ 51319 h 378004"/>
                <a:gd name="connsiteX2" fmla="*/ 68241 w 378802"/>
                <a:gd name="connsiteY2" fmla="*/ 287362 h 378004"/>
                <a:gd name="connsiteX3" fmla="*/ 0 w 378802"/>
                <a:gd name="connsiteY3" fmla="*/ 355475 h 378004"/>
                <a:gd name="connsiteX4" fmla="*/ 22560 w 378802"/>
                <a:gd name="connsiteY4" fmla="*/ 378005 h 378004"/>
                <a:gd name="connsiteX5" fmla="*/ 120890 w 378802"/>
                <a:gd name="connsiteY5" fmla="*/ 279887 h 378004"/>
                <a:gd name="connsiteX6" fmla="*/ 98321 w 378802"/>
                <a:gd name="connsiteY6" fmla="*/ 257376 h 378004"/>
                <a:gd name="connsiteX7" fmla="*/ 90982 w 378802"/>
                <a:gd name="connsiteY7" fmla="*/ 264709 h 378004"/>
                <a:gd name="connsiteX8" fmla="*/ 101595 w 378802"/>
                <a:gd name="connsiteY8" fmla="*/ 73849 h 378004"/>
                <a:gd name="connsiteX9" fmla="*/ 304806 w 378802"/>
                <a:gd name="connsiteY9" fmla="*/ 73849 h 378004"/>
                <a:gd name="connsiteX10" fmla="*/ 304806 w 378802"/>
                <a:gd name="connsiteY10" fmla="*/ 276629 h 378004"/>
                <a:gd name="connsiteX11" fmla="*/ 302987 w 378802"/>
                <a:gd name="connsiteY11" fmla="*/ 278244 h 378004"/>
                <a:gd name="connsiteX12" fmla="*/ 325614 w 378802"/>
                <a:gd name="connsiteY12" fmla="*/ 300821 h 378004"/>
                <a:gd name="connsiteX13" fmla="*/ 327365 w 378802"/>
                <a:gd name="connsiteY13" fmla="*/ 299159 h 378004"/>
                <a:gd name="connsiteX14" fmla="*/ 327356 w 378802"/>
                <a:gd name="connsiteY14" fmla="*/ 51319 h 3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802" h="378004">
                  <a:moveTo>
                    <a:pt x="327356" y="51319"/>
                  </a:moveTo>
                  <a:cubicBezTo>
                    <a:pt x="258791" y="-17106"/>
                    <a:pt x="147600" y="-17106"/>
                    <a:pt x="78997" y="51319"/>
                  </a:cubicBezTo>
                  <a:cubicBezTo>
                    <a:pt x="14231" y="115974"/>
                    <a:pt x="10680" y="218518"/>
                    <a:pt x="68241" y="287362"/>
                  </a:cubicBezTo>
                  <a:lnTo>
                    <a:pt x="0" y="355475"/>
                  </a:lnTo>
                  <a:lnTo>
                    <a:pt x="22560" y="378005"/>
                  </a:lnTo>
                  <a:lnTo>
                    <a:pt x="120890" y="279887"/>
                  </a:lnTo>
                  <a:lnTo>
                    <a:pt x="98321" y="257376"/>
                  </a:lnTo>
                  <a:lnTo>
                    <a:pt x="90982" y="264709"/>
                  </a:lnTo>
                  <a:cubicBezTo>
                    <a:pt x="45786" y="208403"/>
                    <a:pt x="49298" y="126043"/>
                    <a:pt x="101595" y="73849"/>
                  </a:cubicBezTo>
                  <a:cubicBezTo>
                    <a:pt x="157710" y="17857"/>
                    <a:pt x="248672" y="17857"/>
                    <a:pt x="304806" y="73849"/>
                  </a:cubicBezTo>
                  <a:cubicBezTo>
                    <a:pt x="360910" y="129852"/>
                    <a:pt x="360910" y="220627"/>
                    <a:pt x="304806" y="276629"/>
                  </a:cubicBezTo>
                  <a:cubicBezTo>
                    <a:pt x="304215" y="277199"/>
                    <a:pt x="303578" y="277674"/>
                    <a:pt x="302987" y="278244"/>
                  </a:cubicBezTo>
                  <a:lnTo>
                    <a:pt x="325614" y="300821"/>
                  </a:lnTo>
                  <a:cubicBezTo>
                    <a:pt x="326194" y="300251"/>
                    <a:pt x="326804" y="299729"/>
                    <a:pt x="327365" y="299159"/>
                  </a:cubicBezTo>
                  <a:cubicBezTo>
                    <a:pt x="395949" y="230714"/>
                    <a:pt x="395949" y="119755"/>
                    <a:pt x="327356" y="51319"/>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sp>
          <p:nvSpPr>
            <p:cNvPr id="16" name="Figura a mano libera 15">
              <a:extLst>
                <a:ext uri="{FF2B5EF4-FFF2-40B4-BE49-F238E27FC236}">
                  <a16:creationId xmlns:a16="http://schemas.microsoft.com/office/drawing/2014/main" id="{6A4C23DD-6BDB-DF4B-9309-2548CB535AB4}"/>
                </a:ext>
              </a:extLst>
            </p:cNvPr>
            <p:cNvSpPr/>
            <p:nvPr userDrawn="1"/>
          </p:nvSpPr>
          <p:spPr>
            <a:xfrm>
              <a:off x="200082" y="223877"/>
              <a:ext cx="114112" cy="133385"/>
            </a:xfrm>
            <a:custGeom>
              <a:avLst/>
              <a:gdLst>
                <a:gd name="connsiteX0" fmla="*/ 220918 w 245295"/>
                <a:gd name="connsiteY0" fmla="*/ 223859 h 286722"/>
                <a:gd name="connsiteX1" fmla="*/ 64664 w 245295"/>
                <a:gd name="connsiteY1" fmla="*/ 222235 h 286722"/>
                <a:gd name="connsiteX2" fmla="*/ 64664 w 245295"/>
                <a:gd name="connsiteY2" fmla="*/ 64524 h 286722"/>
                <a:gd name="connsiteX3" fmla="*/ 222707 w 245295"/>
                <a:gd name="connsiteY3" fmla="*/ 64524 h 286722"/>
                <a:gd name="connsiteX4" fmla="*/ 245296 w 245295"/>
                <a:gd name="connsiteY4" fmla="*/ 41994 h 286722"/>
                <a:gd name="connsiteX5" fmla="*/ 42085 w 245295"/>
                <a:gd name="connsiteY5" fmla="*/ 41994 h 286722"/>
                <a:gd name="connsiteX6" fmla="*/ 42085 w 245295"/>
                <a:gd name="connsiteY6" fmla="*/ 244774 h 286722"/>
                <a:gd name="connsiteX7" fmla="*/ 243497 w 245295"/>
                <a:gd name="connsiteY7" fmla="*/ 246398 h 286722"/>
                <a:gd name="connsiteX8" fmla="*/ 220918 w 245295"/>
                <a:gd name="connsiteY8" fmla="*/ 223859 h 2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95" h="286722">
                  <a:moveTo>
                    <a:pt x="220918" y="223859"/>
                  </a:moveTo>
                  <a:cubicBezTo>
                    <a:pt x="177150" y="265699"/>
                    <a:pt x="107728" y="265205"/>
                    <a:pt x="64664" y="222235"/>
                  </a:cubicBezTo>
                  <a:cubicBezTo>
                    <a:pt x="21020" y="178675"/>
                    <a:pt x="21020" y="108074"/>
                    <a:pt x="64664" y="64524"/>
                  </a:cubicBezTo>
                  <a:cubicBezTo>
                    <a:pt x="108309" y="20975"/>
                    <a:pt x="179073" y="20975"/>
                    <a:pt x="222707" y="64524"/>
                  </a:cubicBezTo>
                  <a:lnTo>
                    <a:pt x="245296" y="41994"/>
                  </a:lnTo>
                  <a:cubicBezTo>
                    <a:pt x="189172" y="-13998"/>
                    <a:pt x="98200" y="-13998"/>
                    <a:pt x="42085" y="41994"/>
                  </a:cubicBezTo>
                  <a:cubicBezTo>
                    <a:pt x="-14028" y="97997"/>
                    <a:pt x="-14028" y="188772"/>
                    <a:pt x="42085" y="244774"/>
                  </a:cubicBezTo>
                  <a:cubicBezTo>
                    <a:pt x="97609" y="300197"/>
                    <a:pt x="187249" y="300662"/>
                    <a:pt x="243497" y="246398"/>
                  </a:cubicBezTo>
                  <a:lnTo>
                    <a:pt x="220918" y="223859"/>
                  </a:lnTo>
                  <a:close/>
                </a:path>
              </a:pathLst>
            </a:custGeom>
            <a:solidFill>
              <a:srgbClr val="91B9D0"/>
            </a:solidFill>
            <a:ln w="9507" cap="flat">
              <a:noFill/>
              <a:prstDash val="solid"/>
              <a:miter/>
            </a:ln>
          </p:spPr>
          <p:txBody>
            <a:bodyPr rtlCol="0" anchor="ctr"/>
            <a:lstStyle/>
            <a:p>
              <a:endParaRPr lang="it-IT" sz="2400" b="0" i="0" dirty="0">
                <a:latin typeface="Montserrat" pitchFamily="2" charset="77"/>
              </a:endParaRPr>
            </a:p>
          </p:txBody>
        </p:sp>
        <p:sp>
          <p:nvSpPr>
            <p:cNvPr id="17" name="Figura a mano libera 16">
              <a:extLst>
                <a:ext uri="{FF2B5EF4-FFF2-40B4-BE49-F238E27FC236}">
                  <a16:creationId xmlns:a16="http://schemas.microsoft.com/office/drawing/2014/main" id="{4B2350AD-8195-194B-BACA-50EE13C601E5}"/>
                </a:ext>
              </a:extLst>
            </p:cNvPr>
            <p:cNvSpPr/>
            <p:nvPr userDrawn="1"/>
          </p:nvSpPr>
          <p:spPr>
            <a:xfrm>
              <a:off x="292350" y="253881"/>
              <a:ext cx="26560" cy="74132"/>
            </a:xfrm>
            <a:custGeom>
              <a:avLst/>
              <a:gdLst>
                <a:gd name="connsiteX0" fmla="*/ 24359 w 57093"/>
                <a:gd name="connsiteY0" fmla="*/ 28 h 159353"/>
                <a:gd name="connsiteX1" fmla="*/ 24321 w 57093"/>
                <a:gd name="connsiteY1" fmla="*/ 0 h 159353"/>
                <a:gd name="connsiteX2" fmla="*/ 1733 w 57093"/>
                <a:gd name="connsiteY2" fmla="*/ 22530 h 159353"/>
                <a:gd name="connsiteX3" fmla="*/ 1799 w 57093"/>
                <a:gd name="connsiteY3" fmla="*/ 22559 h 159353"/>
                <a:gd name="connsiteX4" fmla="*/ 1799 w 57093"/>
                <a:gd name="connsiteY4" fmla="*/ 135209 h 159353"/>
                <a:gd name="connsiteX5" fmla="*/ 0 w 57093"/>
                <a:gd name="connsiteY5" fmla="*/ 136823 h 159353"/>
                <a:gd name="connsiteX6" fmla="*/ 22579 w 57093"/>
                <a:gd name="connsiteY6" fmla="*/ 159353 h 159353"/>
                <a:gd name="connsiteX7" fmla="*/ 24368 w 57093"/>
                <a:gd name="connsiteY7" fmla="*/ 157739 h 159353"/>
                <a:gd name="connsiteX8" fmla="*/ 24359 w 57093"/>
                <a:gd name="connsiteY8" fmla="*/ 28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93" h="159353">
                  <a:moveTo>
                    <a:pt x="24359" y="28"/>
                  </a:moveTo>
                  <a:cubicBezTo>
                    <a:pt x="24359" y="28"/>
                    <a:pt x="24340" y="9"/>
                    <a:pt x="24321" y="0"/>
                  </a:cubicBezTo>
                  <a:lnTo>
                    <a:pt x="1733" y="22530"/>
                  </a:lnTo>
                  <a:cubicBezTo>
                    <a:pt x="1752" y="22530"/>
                    <a:pt x="1771" y="22539"/>
                    <a:pt x="1799" y="22559"/>
                  </a:cubicBezTo>
                  <a:cubicBezTo>
                    <a:pt x="32935" y="53656"/>
                    <a:pt x="32935" y="104111"/>
                    <a:pt x="1799" y="135209"/>
                  </a:cubicBezTo>
                  <a:cubicBezTo>
                    <a:pt x="1209" y="135788"/>
                    <a:pt x="590" y="136272"/>
                    <a:pt x="0" y="136823"/>
                  </a:cubicBezTo>
                  <a:lnTo>
                    <a:pt x="22579" y="159353"/>
                  </a:lnTo>
                  <a:cubicBezTo>
                    <a:pt x="23160" y="158783"/>
                    <a:pt x="23788" y="158308"/>
                    <a:pt x="24368" y="157739"/>
                  </a:cubicBezTo>
                  <a:cubicBezTo>
                    <a:pt x="68003" y="114179"/>
                    <a:pt x="68003" y="43588"/>
                    <a:pt x="24359" y="28"/>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grpSp>
      <p:pic>
        <p:nvPicPr>
          <p:cNvPr id="3" name="Elemento grafico 2">
            <a:extLst>
              <a:ext uri="{FF2B5EF4-FFF2-40B4-BE49-F238E27FC236}">
                <a16:creationId xmlns:a16="http://schemas.microsoft.com/office/drawing/2014/main" id="{654D9858-41B1-0857-4A00-0C0B28113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62117"/>
            <a:ext cx="3020037" cy="595883"/>
          </a:xfrm>
          <a:prstGeom prst="rect">
            <a:avLst/>
          </a:prstGeom>
        </p:spPr>
      </p:pic>
    </p:spTree>
    <p:extLst>
      <p:ext uri="{BB962C8B-B14F-4D97-AF65-F5344CB8AC3E}">
        <p14:creationId xmlns:p14="http://schemas.microsoft.com/office/powerpoint/2010/main" val="1514433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vola Rotond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16985" y="17502"/>
            <a:ext cx="8335023" cy="739276"/>
          </a:xfrm>
          <a:prstGeom prst="rect">
            <a:avLst/>
          </a:prstGeom>
        </p:spPr>
        <p:txBody>
          <a:bodyPr anchor="ctr">
            <a:noAutofit/>
          </a:bodyPr>
          <a:lstStyle>
            <a:lvl1pPr algn="l">
              <a:defRPr sz="1867" b="1">
                <a:solidFill>
                  <a:schemeClr val="accent1"/>
                </a:solidFill>
                <a:latin typeface="Montserrat" pitchFamily="2" charset="77"/>
                <a:cs typeface="Montserrat" pitchFamily="2" charset="77"/>
              </a:defRPr>
            </a:lvl1pPr>
          </a:lstStyle>
          <a:p>
            <a:r>
              <a:rPr lang="it-IT" dirty="0"/>
              <a:t>Fare clic per modificare stile</a:t>
            </a:r>
          </a:p>
        </p:txBody>
      </p:sp>
      <p:sp>
        <p:nvSpPr>
          <p:cNvPr id="12" name="Segnaposto numero diapositiva 3">
            <a:extLst>
              <a:ext uri="{FF2B5EF4-FFF2-40B4-BE49-F238E27FC236}">
                <a16:creationId xmlns:a16="http://schemas.microsoft.com/office/drawing/2014/main" id="{57A05E21-75E2-6442-9ED3-70B99937335F}"/>
              </a:ext>
            </a:extLst>
          </p:cNvPr>
          <p:cNvSpPr>
            <a:spLocks noGrp="1"/>
          </p:cNvSpPr>
          <p:nvPr>
            <p:ph type="sldNum" sz="quarter" idx="4"/>
          </p:nvPr>
        </p:nvSpPr>
        <p:spPr>
          <a:xfrm>
            <a:off x="9303031" y="6343845"/>
            <a:ext cx="2743200" cy="366183"/>
          </a:xfrm>
          <a:prstGeom prst="rect">
            <a:avLst/>
          </a:prstGeom>
        </p:spPr>
        <p:txBody>
          <a:bodyPr vert="horz" lIns="91440" tIns="45720" rIns="91440" bIns="45720" rtlCol="0" anchor="ctr"/>
          <a:lstStyle>
            <a:lvl1pPr algn="r">
              <a:defRPr sz="1467">
                <a:solidFill>
                  <a:schemeClr val="accent1"/>
                </a:solidFill>
                <a:latin typeface="Montserrat" pitchFamily="2" charset="77"/>
              </a:defRPr>
            </a:lvl1pPr>
          </a:lstStyle>
          <a:p>
            <a:fld id="{DC8ACEEC-BB50-3E4F-B1C7-4DEF5308D5A3}" type="slidenum">
              <a:rPr lang="it-IT" smtClean="0"/>
              <a:pPr/>
              <a:t>‹N›</a:t>
            </a:fld>
            <a:endParaRPr lang="it-IT" dirty="0"/>
          </a:p>
        </p:txBody>
      </p:sp>
      <p:cxnSp>
        <p:nvCxnSpPr>
          <p:cNvPr id="5" name="Connettore 1 4">
            <a:extLst>
              <a:ext uri="{FF2B5EF4-FFF2-40B4-BE49-F238E27FC236}">
                <a16:creationId xmlns:a16="http://schemas.microsoft.com/office/drawing/2014/main" id="{B3220B9B-2918-AA41-A8B7-BF926D0A9F3D}"/>
              </a:ext>
            </a:extLst>
          </p:cNvPr>
          <p:cNvCxnSpPr/>
          <p:nvPr userDrawn="1"/>
        </p:nvCxnSpPr>
        <p:spPr>
          <a:xfrm>
            <a:off x="5352000" y="-210727"/>
            <a:ext cx="1488000"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 name="Connettore 1 5">
            <a:extLst>
              <a:ext uri="{FF2B5EF4-FFF2-40B4-BE49-F238E27FC236}">
                <a16:creationId xmlns:a16="http://schemas.microsoft.com/office/drawing/2014/main" id="{A038AEF1-ED55-1A4E-895C-2ABFFBB07E99}"/>
              </a:ext>
            </a:extLst>
          </p:cNvPr>
          <p:cNvCxnSpPr/>
          <p:nvPr userDrawn="1"/>
        </p:nvCxnSpPr>
        <p:spPr>
          <a:xfrm>
            <a:off x="792000" y="-210727"/>
            <a:ext cx="1488000"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 name="Connettore 1 6">
            <a:extLst>
              <a:ext uri="{FF2B5EF4-FFF2-40B4-BE49-F238E27FC236}">
                <a16:creationId xmlns:a16="http://schemas.microsoft.com/office/drawing/2014/main" id="{E18379DB-119D-894C-B205-361AAC5C3E9E}"/>
              </a:ext>
            </a:extLst>
          </p:cNvPr>
          <p:cNvCxnSpPr/>
          <p:nvPr userDrawn="1"/>
        </p:nvCxnSpPr>
        <p:spPr>
          <a:xfrm>
            <a:off x="7632000" y="-210727"/>
            <a:ext cx="1488000"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8" name="Connettore 1 7">
            <a:extLst>
              <a:ext uri="{FF2B5EF4-FFF2-40B4-BE49-F238E27FC236}">
                <a16:creationId xmlns:a16="http://schemas.microsoft.com/office/drawing/2014/main" id="{70F94F74-E68D-074B-96EA-CE3C4BF32FD3}"/>
              </a:ext>
            </a:extLst>
          </p:cNvPr>
          <p:cNvCxnSpPr/>
          <p:nvPr userDrawn="1"/>
        </p:nvCxnSpPr>
        <p:spPr>
          <a:xfrm>
            <a:off x="9912000" y="-210727"/>
            <a:ext cx="1488000"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9" name="Connettore 1 8">
            <a:extLst>
              <a:ext uri="{FF2B5EF4-FFF2-40B4-BE49-F238E27FC236}">
                <a16:creationId xmlns:a16="http://schemas.microsoft.com/office/drawing/2014/main" id="{E581C388-FF72-D345-AFCA-B5CE4251B4EC}"/>
              </a:ext>
            </a:extLst>
          </p:cNvPr>
          <p:cNvCxnSpPr/>
          <p:nvPr userDrawn="1"/>
        </p:nvCxnSpPr>
        <p:spPr>
          <a:xfrm>
            <a:off x="3072000" y="-210727"/>
            <a:ext cx="1488000"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0" name="Connettore 1 9">
            <a:extLst>
              <a:ext uri="{FF2B5EF4-FFF2-40B4-BE49-F238E27FC236}">
                <a16:creationId xmlns:a16="http://schemas.microsoft.com/office/drawing/2014/main" id="{FE78D05E-6FFC-DB42-AB13-8598CA141B89}"/>
              </a:ext>
            </a:extLst>
          </p:cNvPr>
          <p:cNvCxnSpPr/>
          <p:nvPr userDrawn="1"/>
        </p:nvCxnSpPr>
        <p:spPr>
          <a:xfrm>
            <a:off x="-376295" y="1113183"/>
            <a:ext cx="0" cy="254400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Connettore 1 10">
            <a:extLst>
              <a:ext uri="{FF2B5EF4-FFF2-40B4-BE49-F238E27FC236}">
                <a16:creationId xmlns:a16="http://schemas.microsoft.com/office/drawing/2014/main" id="{122D2507-94BB-B84A-B7D9-A5335E1A33A1}"/>
              </a:ext>
            </a:extLst>
          </p:cNvPr>
          <p:cNvCxnSpPr/>
          <p:nvPr userDrawn="1"/>
        </p:nvCxnSpPr>
        <p:spPr>
          <a:xfrm>
            <a:off x="-376295" y="4108173"/>
            <a:ext cx="0" cy="254400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14" name="Gruppo 13">
            <a:extLst>
              <a:ext uri="{FF2B5EF4-FFF2-40B4-BE49-F238E27FC236}">
                <a16:creationId xmlns:a16="http://schemas.microsoft.com/office/drawing/2014/main" id="{480C583B-BD88-4647-92B5-4B15D2873247}"/>
              </a:ext>
            </a:extLst>
          </p:cNvPr>
          <p:cNvGrpSpPr/>
          <p:nvPr userDrawn="1"/>
        </p:nvGrpSpPr>
        <p:grpSpPr>
          <a:xfrm>
            <a:off x="229864" y="278745"/>
            <a:ext cx="234960" cy="234465"/>
            <a:chOff x="172398" y="209058"/>
            <a:chExt cx="176220" cy="175849"/>
          </a:xfrm>
        </p:grpSpPr>
        <p:sp>
          <p:nvSpPr>
            <p:cNvPr id="15" name="Figura a mano libera 14">
              <a:extLst>
                <a:ext uri="{FF2B5EF4-FFF2-40B4-BE49-F238E27FC236}">
                  <a16:creationId xmlns:a16="http://schemas.microsoft.com/office/drawing/2014/main" id="{D430927E-255D-F240-AEF9-C276B8D11C8B}"/>
                </a:ext>
              </a:extLst>
            </p:cNvPr>
            <p:cNvSpPr/>
            <p:nvPr userDrawn="1"/>
          </p:nvSpPr>
          <p:spPr>
            <a:xfrm>
              <a:off x="172398" y="209058"/>
              <a:ext cx="176220" cy="175849"/>
            </a:xfrm>
            <a:custGeom>
              <a:avLst/>
              <a:gdLst>
                <a:gd name="connsiteX0" fmla="*/ 327356 w 378802"/>
                <a:gd name="connsiteY0" fmla="*/ 51319 h 378004"/>
                <a:gd name="connsiteX1" fmla="*/ 78997 w 378802"/>
                <a:gd name="connsiteY1" fmla="*/ 51319 h 378004"/>
                <a:gd name="connsiteX2" fmla="*/ 68241 w 378802"/>
                <a:gd name="connsiteY2" fmla="*/ 287362 h 378004"/>
                <a:gd name="connsiteX3" fmla="*/ 0 w 378802"/>
                <a:gd name="connsiteY3" fmla="*/ 355475 h 378004"/>
                <a:gd name="connsiteX4" fmla="*/ 22560 w 378802"/>
                <a:gd name="connsiteY4" fmla="*/ 378005 h 378004"/>
                <a:gd name="connsiteX5" fmla="*/ 120890 w 378802"/>
                <a:gd name="connsiteY5" fmla="*/ 279887 h 378004"/>
                <a:gd name="connsiteX6" fmla="*/ 98321 w 378802"/>
                <a:gd name="connsiteY6" fmla="*/ 257376 h 378004"/>
                <a:gd name="connsiteX7" fmla="*/ 90982 w 378802"/>
                <a:gd name="connsiteY7" fmla="*/ 264709 h 378004"/>
                <a:gd name="connsiteX8" fmla="*/ 101595 w 378802"/>
                <a:gd name="connsiteY8" fmla="*/ 73849 h 378004"/>
                <a:gd name="connsiteX9" fmla="*/ 304806 w 378802"/>
                <a:gd name="connsiteY9" fmla="*/ 73849 h 378004"/>
                <a:gd name="connsiteX10" fmla="*/ 304806 w 378802"/>
                <a:gd name="connsiteY10" fmla="*/ 276629 h 378004"/>
                <a:gd name="connsiteX11" fmla="*/ 302987 w 378802"/>
                <a:gd name="connsiteY11" fmla="*/ 278244 h 378004"/>
                <a:gd name="connsiteX12" fmla="*/ 325614 w 378802"/>
                <a:gd name="connsiteY12" fmla="*/ 300821 h 378004"/>
                <a:gd name="connsiteX13" fmla="*/ 327365 w 378802"/>
                <a:gd name="connsiteY13" fmla="*/ 299159 h 378004"/>
                <a:gd name="connsiteX14" fmla="*/ 327356 w 378802"/>
                <a:gd name="connsiteY14" fmla="*/ 51319 h 3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802" h="378004">
                  <a:moveTo>
                    <a:pt x="327356" y="51319"/>
                  </a:moveTo>
                  <a:cubicBezTo>
                    <a:pt x="258791" y="-17106"/>
                    <a:pt x="147600" y="-17106"/>
                    <a:pt x="78997" y="51319"/>
                  </a:cubicBezTo>
                  <a:cubicBezTo>
                    <a:pt x="14231" y="115974"/>
                    <a:pt x="10680" y="218518"/>
                    <a:pt x="68241" y="287362"/>
                  </a:cubicBezTo>
                  <a:lnTo>
                    <a:pt x="0" y="355475"/>
                  </a:lnTo>
                  <a:lnTo>
                    <a:pt x="22560" y="378005"/>
                  </a:lnTo>
                  <a:lnTo>
                    <a:pt x="120890" y="279887"/>
                  </a:lnTo>
                  <a:lnTo>
                    <a:pt x="98321" y="257376"/>
                  </a:lnTo>
                  <a:lnTo>
                    <a:pt x="90982" y="264709"/>
                  </a:lnTo>
                  <a:cubicBezTo>
                    <a:pt x="45786" y="208403"/>
                    <a:pt x="49298" y="126043"/>
                    <a:pt x="101595" y="73849"/>
                  </a:cubicBezTo>
                  <a:cubicBezTo>
                    <a:pt x="157710" y="17857"/>
                    <a:pt x="248672" y="17857"/>
                    <a:pt x="304806" y="73849"/>
                  </a:cubicBezTo>
                  <a:cubicBezTo>
                    <a:pt x="360910" y="129852"/>
                    <a:pt x="360910" y="220627"/>
                    <a:pt x="304806" y="276629"/>
                  </a:cubicBezTo>
                  <a:cubicBezTo>
                    <a:pt x="304215" y="277199"/>
                    <a:pt x="303578" y="277674"/>
                    <a:pt x="302987" y="278244"/>
                  </a:cubicBezTo>
                  <a:lnTo>
                    <a:pt x="325614" y="300821"/>
                  </a:lnTo>
                  <a:cubicBezTo>
                    <a:pt x="326194" y="300251"/>
                    <a:pt x="326804" y="299729"/>
                    <a:pt x="327365" y="299159"/>
                  </a:cubicBezTo>
                  <a:cubicBezTo>
                    <a:pt x="395949" y="230714"/>
                    <a:pt x="395949" y="119755"/>
                    <a:pt x="327356" y="51319"/>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sp>
          <p:nvSpPr>
            <p:cNvPr id="16" name="Figura a mano libera 15">
              <a:extLst>
                <a:ext uri="{FF2B5EF4-FFF2-40B4-BE49-F238E27FC236}">
                  <a16:creationId xmlns:a16="http://schemas.microsoft.com/office/drawing/2014/main" id="{6A4C23DD-6BDB-DF4B-9309-2548CB535AB4}"/>
                </a:ext>
              </a:extLst>
            </p:cNvPr>
            <p:cNvSpPr/>
            <p:nvPr userDrawn="1"/>
          </p:nvSpPr>
          <p:spPr>
            <a:xfrm>
              <a:off x="200082" y="223877"/>
              <a:ext cx="114112" cy="133385"/>
            </a:xfrm>
            <a:custGeom>
              <a:avLst/>
              <a:gdLst>
                <a:gd name="connsiteX0" fmla="*/ 220918 w 245295"/>
                <a:gd name="connsiteY0" fmla="*/ 223859 h 286722"/>
                <a:gd name="connsiteX1" fmla="*/ 64664 w 245295"/>
                <a:gd name="connsiteY1" fmla="*/ 222235 h 286722"/>
                <a:gd name="connsiteX2" fmla="*/ 64664 w 245295"/>
                <a:gd name="connsiteY2" fmla="*/ 64524 h 286722"/>
                <a:gd name="connsiteX3" fmla="*/ 222707 w 245295"/>
                <a:gd name="connsiteY3" fmla="*/ 64524 h 286722"/>
                <a:gd name="connsiteX4" fmla="*/ 245296 w 245295"/>
                <a:gd name="connsiteY4" fmla="*/ 41994 h 286722"/>
                <a:gd name="connsiteX5" fmla="*/ 42085 w 245295"/>
                <a:gd name="connsiteY5" fmla="*/ 41994 h 286722"/>
                <a:gd name="connsiteX6" fmla="*/ 42085 w 245295"/>
                <a:gd name="connsiteY6" fmla="*/ 244774 h 286722"/>
                <a:gd name="connsiteX7" fmla="*/ 243497 w 245295"/>
                <a:gd name="connsiteY7" fmla="*/ 246398 h 286722"/>
                <a:gd name="connsiteX8" fmla="*/ 220918 w 245295"/>
                <a:gd name="connsiteY8" fmla="*/ 223859 h 2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95" h="286722">
                  <a:moveTo>
                    <a:pt x="220918" y="223859"/>
                  </a:moveTo>
                  <a:cubicBezTo>
                    <a:pt x="177150" y="265699"/>
                    <a:pt x="107728" y="265205"/>
                    <a:pt x="64664" y="222235"/>
                  </a:cubicBezTo>
                  <a:cubicBezTo>
                    <a:pt x="21020" y="178675"/>
                    <a:pt x="21020" y="108074"/>
                    <a:pt x="64664" y="64524"/>
                  </a:cubicBezTo>
                  <a:cubicBezTo>
                    <a:pt x="108309" y="20975"/>
                    <a:pt x="179073" y="20975"/>
                    <a:pt x="222707" y="64524"/>
                  </a:cubicBezTo>
                  <a:lnTo>
                    <a:pt x="245296" y="41994"/>
                  </a:lnTo>
                  <a:cubicBezTo>
                    <a:pt x="189172" y="-13998"/>
                    <a:pt x="98200" y="-13998"/>
                    <a:pt x="42085" y="41994"/>
                  </a:cubicBezTo>
                  <a:cubicBezTo>
                    <a:pt x="-14028" y="97997"/>
                    <a:pt x="-14028" y="188772"/>
                    <a:pt x="42085" y="244774"/>
                  </a:cubicBezTo>
                  <a:cubicBezTo>
                    <a:pt x="97609" y="300197"/>
                    <a:pt x="187249" y="300662"/>
                    <a:pt x="243497" y="246398"/>
                  </a:cubicBezTo>
                  <a:lnTo>
                    <a:pt x="220918" y="223859"/>
                  </a:lnTo>
                  <a:close/>
                </a:path>
              </a:pathLst>
            </a:custGeom>
            <a:solidFill>
              <a:srgbClr val="91B9D0"/>
            </a:solidFill>
            <a:ln w="9507" cap="flat">
              <a:noFill/>
              <a:prstDash val="solid"/>
              <a:miter/>
            </a:ln>
          </p:spPr>
          <p:txBody>
            <a:bodyPr rtlCol="0" anchor="ctr"/>
            <a:lstStyle/>
            <a:p>
              <a:endParaRPr lang="it-IT" sz="2400" b="0" i="0" dirty="0">
                <a:latin typeface="Montserrat" pitchFamily="2" charset="77"/>
              </a:endParaRPr>
            </a:p>
          </p:txBody>
        </p:sp>
        <p:sp>
          <p:nvSpPr>
            <p:cNvPr id="17" name="Figura a mano libera 16">
              <a:extLst>
                <a:ext uri="{FF2B5EF4-FFF2-40B4-BE49-F238E27FC236}">
                  <a16:creationId xmlns:a16="http://schemas.microsoft.com/office/drawing/2014/main" id="{4B2350AD-8195-194B-BACA-50EE13C601E5}"/>
                </a:ext>
              </a:extLst>
            </p:cNvPr>
            <p:cNvSpPr/>
            <p:nvPr userDrawn="1"/>
          </p:nvSpPr>
          <p:spPr>
            <a:xfrm>
              <a:off x="292350" y="253881"/>
              <a:ext cx="26560" cy="74132"/>
            </a:xfrm>
            <a:custGeom>
              <a:avLst/>
              <a:gdLst>
                <a:gd name="connsiteX0" fmla="*/ 24359 w 57093"/>
                <a:gd name="connsiteY0" fmla="*/ 28 h 159353"/>
                <a:gd name="connsiteX1" fmla="*/ 24321 w 57093"/>
                <a:gd name="connsiteY1" fmla="*/ 0 h 159353"/>
                <a:gd name="connsiteX2" fmla="*/ 1733 w 57093"/>
                <a:gd name="connsiteY2" fmla="*/ 22530 h 159353"/>
                <a:gd name="connsiteX3" fmla="*/ 1799 w 57093"/>
                <a:gd name="connsiteY3" fmla="*/ 22559 h 159353"/>
                <a:gd name="connsiteX4" fmla="*/ 1799 w 57093"/>
                <a:gd name="connsiteY4" fmla="*/ 135209 h 159353"/>
                <a:gd name="connsiteX5" fmla="*/ 0 w 57093"/>
                <a:gd name="connsiteY5" fmla="*/ 136823 h 159353"/>
                <a:gd name="connsiteX6" fmla="*/ 22579 w 57093"/>
                <a:gd name="connsiteY6" fmla="*/ 159353 h 159353"/>
                <a:gd name="connsiteX7" fmla="*/ 24368 w 57093"/>
                <a:gd name="connsiteY7" fmla="*/ 157739 h 159353"/>
                <a:gd name="connsiteX8" fmla="*/ 24359 w 57093"/>
                <a:gd name="connsiteY8" fmla="*/ 28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93" h="159353">
                  <a:moveTo>
                    <a:pt x="24359" y="28"/>
                  </a:moveTo>
                  <a:cubicBezTo>
                    <a:pt x="24359" y="28"/>
                    <a:pt x="24340" y="9"/>
                    <a:pt x="24321" y="0"/>
                  </a:cubicBezTo>
                  <a:lnTo>
                    <a:pt x="1733" y="22530"/>
                  </a:lnTo>
                  <a:cubicBezTo>
                    <a:pt x="1752" y="22530"/>
                    <a:pt x="1771" y="22539"/>
                    <a:pt x="1799" y="22559"/>
                  </a:cubicBezTo>
                  <a:cubicBezTo>
                    <a:pt x="32935" y="53656"/>
                    <a:pt x="32935" y="104111"/>
                    <a:pt x="1799" y="135209"/>
                  </a:cubicBezTo>
                  <a:cubicBezTo>
                    <a:pt x="1209" y="135788"/>
                    <a:pt x="590" y="136272"/>
                    <a:pt x="0" y="136823"/>
                  </a:cubicBezTo>
                  <a:lnTo>
                    <a:pt x="22579" y="159353"/>
                  </a:lnTo>
                  <a:cubicBezTo>
                    <a:pt x="23160" y="158783"/>
                    <a:pt x="23788" y="158308"/>
                    <a:pt x="24368" y="157739"/>
                  </a:cubicBezTo>
                  <a:cubicBezTo>
                    <a:pt x="68003" y="114179"/>
                    <a:pt x="68003" y="43588"/>
                    <a:pt x="24359" y="28"/>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grpSp>
      <p:sp>
        <p:nvSpPr>
          <p:cNvPr id="18" name="Elemento grafico 6">
            <a:extLst>
              <a:ext uri="{FF2B5EF4-FFF2-40B4-BE49-F238E27FC236}">
                <a16:creationId xmlns:a16="http://schemas.microsoft.com/office/drawing/2014/main" id="{CB7A0A6E-F0CE-8949-8BD8-98CA8B5770A7}"/>
              </a:ext>
            </a:extLst>
          </p:cNvPr>
          <p:cNvSpPr/>
          <p:nvPr userDrawn="1"/>
        </p:nvSpPr>
        <p:spPr>
          <a:xfrm>
            <a:off x="9170529" y="432306"/>
            <a:ext cx="154744" cy="160095"/>
          </a:xfrm>
          <a:custGeom>
            <a:avLst/>
            <a:gdLst>
              <a:gd name="connsiteX0" fmla="*/ 31666 w 167120"/>
              <a:gd name="connsiteY0" fmla="*/ 21542 h 172899"/>
              <a:gd name="connsiteX1" fmla="*/ 9697 w 167120"/>
              <a:gd name="connsiteY1" fmla="*/ 21542 h 172899"/>
              <a:gd name="connsiteX2" fmla="*/ 9697 w 167120"/>
              <a:gd name="connsiteY2" fmla="*/ 43447 h 172899"/>
              <a:gd name="connsiteX3" fmla="*/ 157389 w 167120"/>
              <a:gd name="connsiteY3" fmla="*/ 43447 h 172899"/>
              <a:gd name="connsiteX4" fmla="*/ 157389 w 167120"/>
              <a:gd name="connsiteY4" fmla="*/ 21542 h 172899"/>
              <a:gd name="connsiteX5" fmla="*/ 135429 w 167120"/>
              <a:gd name="connsiteY5" fmla="*/ 21542 h 172899"/>
              <a:gd name="connsiteX6" fmla="*/ 135429 w 167120"/>
              <a:gd name="connsiteY6" fmla="*/ 28363 h 172899"/>
              <a:gd name="connsiteX7" fmla="*/ 130571 w 167120"/>
              <a:gd name="connsiteY7" fmla="*/ 33204 h 172899"/>
              <a:gd name="connsiteX8" fmla="*/ 125749 w 167120"/>
              <a:gd name="connsiteY8" fmla="*/ 28977 h 172899"/>
              <a:gd name="connsiteX9" fmla="*/ 125706 w 167120"/>
              <a:gd name="connsiteY9" fmla="*/ 28371 h 172899"/>
              <a:gd name="connsiteX10" fmla="*/ 125706 w 167120"/>
              <a:gd name="connsiteY10" fmla="*/ 21551 h 172899"/>
              <a:gd name="connsiteX11" fmla="*/ 88387 w 167120"/>
              <a:gd name="connsiteY11" fmla="*/ 21551 h 172899"/>
              <a:gd name="connsiteX12" fmla="*/ 88387 w 167120"/>
              <a:gd name="connsiteY12" fmla="*/ 28371 h 172899"/>
              <a:gd name="connsiteX13" fmla="*/ 83530 w 167120"/>
              <a:gd name="connsiteY13" fmla="*/ 33212 h 172899"/>
              <a:gd name="connsiteX14" fmla="*/ 78716 w 167120"/>
              <a:gd name="connsiteY14" fmla="*/ 28985 h 172899"/>
              <a:gd name="connsiteX15" fmla="*/ 78682 w 167120"/>
              <a:gd name="connsiteY15" fmla="*/ 28380 h 172899"/>
              <a:gd name="connsiteX16" fmla="*/ 78682 w 167120"/>
              <a:gd name="connsiteY16" fmla="*/ 21560 h 172899"/>
              <a:gd name="connsiteX17" fmla="*/ 41363 w 167120"/>
              <a:gd name="connsiteY17" fmla="*/ 21560 h 172899"/>
              <a:gd name="connsiteX18" fmla="*/ 41363 w 167120"/>
              <a:gd name="connsiteY18" fmla="*/ 28380 h 172899"/>
              <a:gd name="connsiteX19" fmla="*/ 36515 w 167120"/>
              <a:gd name="connsiteY19" fmla="*/ 33221 h 172899"/>
              <a:gd name="connsiteX20" fmla="*/ 31701 w 167120"/>
              <a:gd name="connsiteY20" fmla="*/ 28994 h 172899"/>
              <a:gd name="connsiteX21" fmla="*/ 31649 w 167120"/>
              <a:gd name="connsiteY21" fmla="*/ 28389 h 172899"/>
              <a:gd name="connsiteX22" fmla="*/ 31649 w 167120"/>
              <a:gd name="connsiteY22" fmla="*/ 21542 h 172899"/>
              <a:gd name="connsiteX23" fmla="*/ 132628 w 167120"/>
              <a:gd name="connsiteY23" fmla="*/ 76210 h 172899"/>
              <a:gd name="connsiteX24" fmla="*/ 137486 w 167120"/>
              <a:gd name="connsiteY24" fmla="*/ 81051 h 172899"/>
              <a:gd name="connsiteX25" fmla="*/ 133251 w 167120"/>
              <a:gd name="connsiteY25" fmla="*/ 85840 h 172899"/>
              <a:gd name="connsiteX26" fmla="*/ 132646 w 167120"/>
              <a:gd name="connsiteY26" fmla="*/ 85875 h 172899"/>
              <a:gd name="connsiteX27" fmla="*/ 114038 w 167120"/>
              <a:gd name="connsiteY27" fmla="*/ 85875 h 172899"/>
              <a:gd name="connsiteX28" fmla="*/ 109181 w 167120"/>
              <a:gd name="connsiteY28" fmla="*/ 81043 h 172899"/>
              <a:gd name="connsiteX29" fmla="*/ 113425 w 167120"/>
              <a:gd name="connsiteY29" fmla="*/ 76245 h 172899"/>
              <a:gd name="connsiteX30" fmla="*/ 114030 w 167120"/>
              <a:gd name="connsiteY30" fmla="*/ 76202 h 172899"/>
              <a:gd name="connsiteX31" fmla="*/ 132628 w 167120"/>
              <a:gd name="connsiteY31" fmla="*/ 76210 h 172899"/>
              <a:gd name="connsiteX32" fmla="*/ 132628 w 167120"/>
              <a:gd name="connsiteY32" fmla="*/ 76210 h 172899"/>
              <a:gd name="connsiteX33" fmla="*/ 93702 w 167120"/>
              <a:gd name="connsiteY33" fmla="*/ 76210 h 172899"/>
              <a:gd name="connsiteX34" fmla="*/ 98560 w 167120"/>
              <a:gd name="connsiteY34" fmla="*/ 81051 h 172899"/>
              <a:gd name="connsiteX35" fmla="*/ 94308 w 167120"/>
              <a:gd name="connsiteY35" fmla="*/ 85840 h 172899"/>
              <a:gd name="connsiteX36" fmla="*/ 93711 w 167120"/>
              <a:gd name="connsiteY36" fmla="*/ 85875 h 172899"/>
              <a:gd name="connsiteX37" fmla="*/ 73392 w 167120"/>
              <a:gd name="connsiteY37" fmla="*/ 85875 h 172899"/>
              <a:gd name="connsiteX38" fmla="*/ 68535 w 167120"/>
              <a:gd name="connsiteY38" fmla="*/ 81043 h 172899"/>
              <a:gd name="connsiteX39" fmla="*/ 72779 w 167120"/>
              <a:gd name="connsiteY39" fmla="*/ 76245 h 172899"/>
              <a:gd name="connsiteX40" fmla="*/ 73375 w 167120"/>
              <a:gd name="connsiteY40" fmla="*/ 76202 h 172899"/>
              <a:gd name="connsiteX41" fmla="*/ 93702 w 167120"/>
              <a:gd name="connsiteY41" fmla="*/ 76210 h 172899"/>
              <a:gd name="connsiteX42" fmla="*/ 93702 w 167120"/>
              <a:gd name="connsiteY42" fmla="*/ 76210 h 172899"/>
              <a:gd name="connsiteX43" fmla="*/ 53065 w 167120"/>
              <a:gd name="connsiteY43" fmla="*/ 76210 h 172899"/>
              <a:gd name="connsiteX44" fmla="*/ 57922 w 167120"/>
              <a:gd name="connsiteY44" fmla="*/ 81051 h 172899"/>
              <a:gd name="connsiteX45" fmla="*/ 53687 w 167120"/>
              <a:gd name="connsiteY45" fmla="*/ 85840 h 172899"/>
              <a:gd name="connsiteX46" fmla="*/ 53074 w 167120"/>
              <a:gd name="connsiteY46" fmla="*/ 85875 h 172899"/>
              <a:gd name="connsiteX47" fmla="*/ 34458 w 167120"/>
              <a:gd name="connsiteY47" fmla="*/ 85875 h 172899"/>
              <a:gd name="connsiteX48" fmla="*/ 29609 w 167120"/>
              <a:gd name="connsiteY48" fmla="*/ 81043 h 172899"/>
              <a:gd name="connsiteX49" fmla="*/ 33844 w 167120"/>
              <a:gd name="connsiteY49" fmla="*/ 76245 h 172899"/>
              <a:gd name="connsiteX50" fmla="*/ 34449 w 167120"/>
              <a:gd name="connsiteY50" fmla="*/ 76202 h 172899"/>
              <a:gd name="connsiteX51" fmla="*/ 53065 w 167120"/>
              <a:gd name="connsiteY51" fmla="*/ 76210 h 172899"/>
              <a:gd name="connsiteX52" fmla="*/ 53065 w 167120"/>
              <a:gd name="connsiteY52" fmla="*/ 76210 h 172899"/>
              <a:gd name="connsiteX53" fmla="*/ 132628 w 167120"/>
              <a:gd name="connsiteY53" fmla="*/ 103354 h 172899"/>
              <a:gd name="connsiteX54" fmla="*/ 137486 w 167120"/>
              <a:gd name="connsiteY54" fmla="*/ 108178 h 172899"/>
              <a:gd name="connsiteX55" fmla="*/ 133251 w 167120"/>
              <a:gd name="connsiteY55" fmla="*/ 112975 h 172899"/>
              <a:gd name="connsiteX56" fmla="*/ 132646 w 167120"/>
              <a:gd name="connsiteY56" fmla="*/ 113010 h 172899"/>
              <a:gd name="connsiteX57" fmla="*/ 114038 w 167120"/>
              <a:gd name="connsiteY57" fmla="*/ 113010 h 172899"/>
              <a:gd name="connsiteX58" fmla="*/ 109181 w 167120"/>
              <a:gd name="connsiteY58" fmla="*/ 108178 h 172899"/>
              <a:gd name="connsiteX59" fmla="*/ 113425 w 167120"/>
              <a:gd name="connsiteY59" fmla="*/ 103389 h 172899"/>
              <a:gd name="connsiteX60" fmla="*/ 114030 w 167120"/>
              <a:gd name="connsiteY60" fmla="*/ 103354 h 172899"/>
              <a:gd name="connsiteX61" fmla="*/ 132628 w 167120"/>
              <a:gd name="connsiteY61" fmla="*/ 103354 h 172899"/>
              <a:gd name="connsiteX62" fmla="*/ 132628 w 167120"/>
              <a:gd name="connsiteY62" fmla="*/ 103354 h 172899"/>
              <a:gd name="connsiteX63" fmla="*/ 93702 w 167120"/>
              <a:gd name="connsiteY63" fmla="*/ 103354 h 172899"/>
              <a:gd name="connsiteX64" fmla="*/ 98560 w 167120"/>
              <a:gd name="connsiteY64" fmla="*/ 108178 h 172899"/>
              <a:gd name="connsiteX65" fmla="*/ 94308 w 167120"/>
              <a:gd name="connsiteY65" fmla="*/ 112975 h 172899"/>
              <a:gd name="connsiteX66" fmla="*/ 93711 w 167120"/>
              <a:gd name="connsiteY66" fmla="*/ 113010 h 172899"/>
              <a:gd name="connsiteX67" fmla="*/ 73392 w 167120"/>
              <a:gd name="connsiteY67" fmla="*/ 113010 h 172899"/>
              <a:gd name="connsiteX68" fmla="*/ 68535 w 167120"/>
              <a:gd name="connsiteY68" fmla="*/ 108178 h 172899"/>
              <a:gd name="connsiteX69" fmla="*/ 72779 w 167120"/>
              <a:gd name="connsiteY69" fmla="*/ 103389 h 172899"/>
              <a:gd name="connsiteX70" fmla="*/ 73375 w 167120"/>
              <a:gd name="connsiteY70" fmla="*/ 103354 h 172899"/>
              <a:gd name="connsiteX71" fmla="*/ 93702 w 167120"/>
              <a:gd name="connsiteY71" fmla="*/ 103354 h 172899"/>
              <a:gd name="connsiteX72" fmla="*/ 93702 w 167120"/>
              <a:gd name="connsiteY72" fmla="*/ 103354 h 172899"/>
              <a:gd name="connsiteX73" fmla="*/ 53065 w 167120"/>
              <a:gd name="connsiteY73" fmla="*/ 103354 h 172899"/>
              <a:gd name="connsiteX74" fmla="*/ 57922 w 167120"/>
              <a:gd name="connsiteY74" fmla="*/ 108178 h 172899"/>
              <a:gd name="connsiteX75" fmla="*/ 53687 w 167120"/>
              <a:gd name="connsiteY75" fmla="*/ 112975 h 172899"/>
              <a:gd name="connsiteX76" fmla="*/ 53074 w 167120"/>
              <a:gd name="connsiteY76" fmla="*/ 113010 h 172899"/>
              <a:gd name="connsiteX77" fmla="*/ 34458 w 167120"/>
              <a:gd name="connsiteY77" fmla="*/ 113010 h 172899"/>
              <a:gd name="connsiteX78" fmla="*/ 29609 w 167120"/>
              <a:gd name="connsiteY78" fmla="*/ 108178 h 172899"/>
              <a:gd name="connsiteX79" fmla="*/ 33844 w 167120"/>
              <a:gd name="connsiteY79" fmla="*/ 103389 h 172899"/>
              <a:gd name="connsiteX80" fmla="*/ 34449 w 167120"/>
              <a:gd name="connsiteY80" fmla="*/ 103354 h 172899"/>
              <a:gd name="connsiteX81" fmla="*/ 53065 w 167120"/>
              <a:gd name="connsiteY81" fmla="*/ 103354 h 172899"/>
              <a:gd name="connsiteX82" fmla="*/ 53065 w 167120"/>
              <a:gd name="connsiteY82" fmla="*/ 103354 h 172899"/>
              <a:gd name="connsiteX83" fmla="*/ 132628 w 167120"/>
              <a:gd name="connsiteY83" fmla="*/ 130489 h 172899"/>
              <a:gd name="connsiteX84" fmla="*/ 137486 w 167120"/>
              <a:gd name="connsiteY84" fmla="*/ 135322 h 172899"/>
              <a:gd name="connsiteX85" fmla="*/ 132628 w 167120"/>
              <a:gd name="connsiteY85" fmla="*/ 140163 h 172899"/>
              <a:gd name="connsiteX86" fmla="*/ 114021 w 167120"/>
              <a:gd name="connsiteY86" fmla="*/ 140163 h 172899"/>
              <a:gd name="connsiteX87" fmla="*/ 109164 w 167120"/>
              <a:gd name="connsiteY87" fmla="*/ 135322 h 172899"/>
              <a:gd name="connsiteX88" fmla="*/ 114021 w 167120"/>
              <a:gd name="connsiteY88" fmla="*/ 130489 h 172899"/>
              <a:gd name="connsiteX89" fmla="*/ 132628 w 167120"/>
              <a:gd name="connsiteY89" fmla="*/ 130489 h 172899"/>
              <a:gd name="connsiteX90" fmla="*/ 73384 w 167120"/>
              <a:gd name="connsiteY90" fmla="*/ 130489 h 172899"/>
              <a:gd name="connsiteX91" fmla="*/ 93702 w 167120"/>
              <a:gd name="connsiteY91" fmla="*/ 130489 h 172899"/>
              <a:gd name="connsiteX92" fmla="*/ 98560 w 167120"/>
              <a:gd name="connsiteY92" fmla="*/ 135322 h 172899"/>
              <a:gd name="connsiteX93" fmla="*/ 94308 w 167120"/>
              <a:gd name="connsiteY93" fmla="*/ 140119 h 172899"/>
              <a:gd name="connsiteX94" fmla="*/ 93711 w 167120"/>
              <a:gd name="connsiteY94" fmla="*/ 140163 h 172899"/>
              <a:gd name="connsiteX95" fmla="*/ 73392 w 167120"/>
              <a:gd name="connsiteY95" fmla="*/ 140163 h 172899"/>
              <a:gd name="connsiteX96" fmla="*/ 68535 w 167120"/>
              <a:gd name="connsiteY96" fmla="*/ 135322 h 172899"/>
              <a:gd name="connsiteX97" fmla="*/ 72779 w 167120"/>
              <a:gd name="connsiteY97" fmla="*/ 130533 h 172899"/>
              <a:gd name="connsiteX98" fmla="*/ 73384 w 167120"/>
              <a:gd name="connsiteY98" fmla="*/ 130489 h 172899"/>
              <a:gd name="connsiteX99" fmla="*/ 93702 w 167120"/>
              <a:gd name="connsiteY99" fmla="*/ 130489 h 172899"/>
              <a:gd name="connsiteX100" fmla="*/ 73384 w 167120"/>
              <a:gd name="connsiteY100" fmla="*/ 130489 h 172899"/>
              <a:gd name="connsiteX101" fmla="*/ 53065 w 167120"/>
              <a:gd name="connsiteY101" fmla="*/ 130489 h 172899"/>
              <a:gd name="connsiteX102" fmla="*/ 57922 w 167120"/>
              <a:gd name="connsiteY102" fmla="*/ 135322 h 172899"/>
              <a:gd name="connsiteX103" fmla="*/ 53687 w 167120"/>
              <a:gd name="connsiteY103" fmla="*/ 140119 h 172899"/>
              <a:gd name="connsiteX104" fmla="*/ 53074 w 167120"/>
              <a:gd name="connsiteY104" fmla="*/ 140163 h 172899"/>
              <a:gd name="connsiteX105" fmla="*/ 34458 w 167120"/>
              <a:gd name="connsiteY105" fmla="*/ 140163 h 172899"/>
              <a:gd name="connsiteX106" fmla="*/ 29609 w 167120"/>
              <a:gd name="connsiteY106" fmla="*/ 135322 h 172899"/>
              <a:gd name="connsiteX107" fmla="*/ 33844 w 167120"/>
              <a:gd name="connsiteY107" fmla="*/ 130533 h 172899"/>
              <a:gd name="connsiteX108" fmla="*/ 34449 w 167120"/>
              <a:gd name="connsiteY108" fmla="*/ 130489 h 172899"/>
              <a:gd name="connsiteX109" fmla="*/ 53065 w 167120"/>
              <a:gd name="connsiteY109" fmla="*/ 130489 h 172899"/>
              <a:gd name="connsiteX110" fmla="*/ 157389 w 167120"/>
              <a:gd name="connsiteY110" fmla="*/ 53121 h 172899"/>
              <a:gd name="connsiteX111" fmla="*/ 9697 w 167120"/>
              <a:gd name="connsiteY111" fmla="*/ 53121 h 172899"/>
              <a:gd name="connsiteX112" fmla="*/ 9697 w 167120"/>
              <a:gd name="connsiteY112" fmla="*/ 163252 h 172899"/>
              <a:gd name="connsiteX113" fmla="*/ 157260 w 167120"/>
              <a:gd name="connsiteY113" fmla="*/ 163218 h 172899"/>
              <a:gd name="connsiteX114" fmla="*/ 157389 w 167120"/>
              <a:gd name="connsiteY114" fmla="*/ 53121 h 172899"/>
              <a:gd name="connsiteX115" fmla="*/ 0 w 167120"/>
              <a:gd name="connsiteY115" fmla="*/ 168076 h 172899"/>
              <a:gd name="connsiteX116" fmla="*/ 0 w 167120"/>
              <a:gd name="connsiteY116" fmla="*/ 16710 h 172899"/>
              <a:gd name="connsiteX117" fmla="*/ 0 w 167120"/>
              <a:gd name="connsiteY117" fmla="*/ 168076 h 172899"/>
              <a:gd name="connsiteX118" fmla="*/ 167095 w 167120"/>
              <a:gd name="connsiteY118" fmla="*/ 50156 h 172899"/>
              <a:gd name="connsiteX119" fmla="*/ 167095 w 167120"/>
              <a:gd name="connsiteY119" fmla="*/ 172899 h 172899"/>
              <a:gd name="connsiteX120" fmla="*/ 0 w 167120"/>
              <a:gd name="connsiteY120" fmla="*/ 172899 h 172899"/>
              <a:gd name="connsiteX121" fmla="*/ 0 w 167120"/>
              <a:gd name="connsiteY121" fmla="*/ 17 h 172899"/>
              <a:gd name="connsiteX122" fmla="*/ 167095 w 167120"/>
              <a:gd name="connsiteY122" fmla="*/ 17 h 172899"/>
              <a:gd name="connsiteX123" fmla="*/ 167095 w 167120"/>
              <a:gd name="connsiteY123" fmla="*/ 50156 h 172899"/>
              <a:gd name="connsiteX124" fmla="*/ 167095 w 167120"/>
              <a:gd name="connsiteY124" fmla="*/ 17 h 172899"/>
              <a:gd name="connsiteX125" fmla="*/ 0 w 167120"/>
              <a:gd name="connsiteY125" fmla="*/ 17 h 172899"/>
              <a:gd name="connsiteX126" fmla="*/ 0 w 167120"/>
              <a:gd name="connsiteY126" fmla="*/ 16710 h 172899"/>
              <a:gd name="connsiteX127" fmla="*/ 4243 w 167120"/>
              <a:gd name="connsiteY127" fmla="*/ 11921 h 172899"/>
              <a:gd name="connsiteX128" fmla="*/ 4849 w 167120"/>
              <a:gd name="connsiteY128" fmla="*/ 11886 h 172899"/>
              <a:gd name="connsiteX129" fmla="*/ 31666 w 167120"/>
              <a:gd name="connsiteY129" fmla="*/ 11886 h 172899"/>
              <a:gd name="connsiteX130" fmla="*/ 31666 w 167120"/>
              <a:gd name="connsiteY130" fmla="*/ 4850 h 172899"/>
              <a:gd name="connsiteX131" fmla="*/ 36523 w 167120"/>
              <a:gd name="connsiteY131" fmla="*/ 17 h 172899"/>
              <a:gd name="connsiteX132" fmla="*/ 41337 w 167120"/>
              <a:gd name="connsiteY132" fmla="*/ 4245 h 172899"/>
              <a:gd name="connsiteX133" fmla="*/ 41372 w 167120"/>
              <a:gd name="connsiteY133" fmla="*/ 4841 h 172899"/>
              <a:gd name="connsiteX134" fmla="*/ 41372 w 167120"/>
              <a:gd name="connsiteY134" fmla="*/ 11878 h 172899"/>
              <a:gd name="connsiteX135" fmla="*/ 78690 w 167120"/>
              <a:gd name="connsiteY135" fmla="*/ 11878 h 172899"/>
              <a:gd name="connsiteX136" fmla="*/ 78690 w 167120"/>
              <a:gd name="connsiteY136" fmla="*/ 4841 h 172899"/>
              <a:gd name="connsiteX137" fmla="*/ 83548 w 167120"/>
              <a:gd name="connsiteY137" fmla="*/ 9 h 172899"/>
              <a:gd name="connsiteX138" fmla="*/ 88361 w 167120"/>
              <a:gd name="connsiteY138" fmla="*/ 4236 h 172899"/>
              <a:gd name="connsiteX139" fmla="*/ 88396 w 167120"/>
              <a:gd name="connsiteY139" fmla="*/ 4832 h 172899"/>
              <a:gd name="connsiteX140" fmla="*/ 88396 w 167120"/>
              <a:gd name="connsiteY140" fmla="*/ 11869 h 172899"/>
              <a:gd name="connsiteX141" fmla="*/ 125715 w 167120"/>
              <a:gd name="connsiteY141" fmla="*/ 11869 h 172899"/>
              <a:gd name="connsiteX142" fmla="*/ 125715 w 167120"/>
              <a:gd name="connsiteY142" fmla="*/ 4832 h 172899"/>
              <a:gd name="connsiteX143" fmla="*/ 130571 w 167120"/>
              <a:gd name="connsiteY143" fmla="*/ 0 h 172899"/>
              <a:gd name="connsiteX144" fmla="*/ 135394 w 167120"/>
              <a:gd name="connsiteY144" fmla="*/ 4227 h 172899"/>
              <a:gd name="connsiteX145" fmla="*/ 135437 w 167120"/>
              <a:gd name="connsiteY145" fmla="*/ 4824 h 172899"/>
              <a:gd name="connsiteX146" fmla="*/ 135437 w 167120"/>
              <a:gd name="connsiteY146" fmla="*/ 11860 h 172899"/>
              <a:gd name="connsiteX147" fmla="*/ 162246 w 167120"/>
              <a:gd name="connsiteY147" fmla="*/ 11860 h 172899"/>
              <a:gd name="connsiteX148" fmla="*/ 167069 w 167120"/>
              <a:gd name="connsiteY148" fmla="*/ 16088 h 172899"/>
              <a:gd name="connsiteX149" fmla="*/ 167121 w 167120"/>
              <a:gd name="connsiteY149" fmla="*/ 16684 h 172899"/>
              <a:gd name="connsiteX150" fmla="*/ 167121 w 167120"/>
              <a:gd name="connsiteY150" fmla="*/ 48228 h 172899"/>
              <a:gd name="connsiteX151" fmla="*/ 167121 w 167120"/>
              <a:gd name="connsiteY151" fmla="*/ 100268 h 172899"/>
              <a:gd name="connsiteX152" fmla="*/ 167121 w 167120"/>
              <a:gd name="connsiteY152" fmla="*/ 50156 h 172899"/>
              <a:gd name="connsiteX153" fmla="*/ 167095 w 167120"/>
              <a:gd name="connsiteY153" fmla="*/ 50156 h 17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67120" h="172899">
                <a:moveTo>
                  <a:pt x="31666" y="21542"/>
                </a:moveTo>
                <a:lnTo>
                  <a:pt x="9697" y="21542"/>
                </a:lnTo>
                <a:lnTo>
                  <a:pt x="9697" y="43447"/>
                </a:lnTo>
                <a:lnTo>
                  <a:pt x="157389" y="43447"/>
                </a:lnTo>
                <a:lnTo>
                  <a:pt x="157389" y="21542"/>
                </a:lnTo>
                <a:lnTo>
                  <a:pt x="135429" y="21542"/>
                </a:lnTo>
                <a:lnTo>
                  <a:pt x="135429" y="28363"/>
                </a:lnTo>
                <a:cubicBezTo>
                  <a:pt x="135429" y="31043"/>
                  <a:pt x="133259" y="33204"/>
                  <a:pt x="130571" y="33204"/>
                </a:cubicBezTo>
                <a:cubicBezTo>
                  <a:pt x="128091" y="33204"/>
                  <a:pt x="126060" y="31363"/>
                  <a:pt x="125749" y="28977"/>
                </a:cubicBezTo>
                <a:lnTo>
                  <a:pt x="125706" y="28371"/>
                </a:lnTo>
                <a:lnTo>
                  <a:pt x="125706" y="21551"/>
                </a:lnTo>
                <a:lnTo>
                  <a:pt x="88387" y="21551"/>
                </a:lnTo>
                <a:lnTo>
                  <a:pt x="88387" y="28371"/>
                </a:lnTo>
                <a:cubicBezTo>
                  <a:pt x="88387" y="31051"/>
                  <a:pt x="86218" y="33212"/>
                  <a:pt x="83530" y="33212"/>
                </a:cubicBezTo>
                <a:cubicBezTo>
                  <a:pt x="81058" y="33212"/>
                  <a:pt x="79027" y="31371"/>
                  <a:pt x="78716" y="28985"/>
                </a:cubicBezTo>
                <a:lnTo>
                  <a:pt x="78682" y="28380"/>
                </a:lnTo>
                <a:lnTo>
                  <a:pt x="78682" y="21560"/>
                </a:lnTo>
                <a:lnTo>
                  <a:pt x="41363" y="21560"/>
                </a:lnTo>
                <a:lnTo>
                  <a:pt x="41363" y="28380"/>
                </a:lnTo>
                <a:cubicBezTo>
                  <a:pt x="41363" y="31060"/>
                  <a:pt x="39194" y="33221"/>
                  <a:pt x="36515" y="33221"/>
                </a:cubicBezTo>
                <a:cubicBezTo>
                  <a:pt x="34034" y="33221"/>
                  <a:pt x="31995" y="31380"/>
                  <a:pt x="31701" y="28994"/>
                </a:cubicBezTo>
                <a:lnTo>
                  <a:pt x="31649" y="28389"/>
                </a:lnTo>
                <a:lnTo>
                  <a:pt x="31649" y="21542"/>
                </a:lnTo>
                <a:close/>
                <a:moveTo>
                  <a:pt x="132628" y="76210"/>
                </a:moveTo>
                <a:cubicBezTo>
                  <a:pt x="135308" y="76210"/>
                  <a:pt x="137486" y="78371"/>
                  <a:pt x="137486" y="81051"/>
                </a:cubicBezTo>
                <a:cubicBezTo>
                  <a:pt x="137486" y="83515"/>
                  <a:pt x="135627" y="85547"/>
                  <a:pt x="133251" y="85840"/>
                </a:cubicBezTo>
                <a:lnTo>
                  <a:pt x="132646" y="85875"/>
                </a:lnTo>
                <a:lnTo>
                  <a:pt x="114038" y="85875"/>
                </a:lnTo>
                <a:cubicBezTo>
                  <a:pt x="111350" y="85875"/>
                  <a:pt x="109181" y="83714"/>
                  <a:pt x="109181" y="81043"/>
                </a:cubicBezTo>
                <a:cubicBezTo>
                  <a:pt x="109181" y="78579"/>
                  <a:pt x="111039" y="76539"/>
                  <a:pt x="113425" y="76245"/>
                </a:cubicBezTo>
                <a:lnTo>
                  <a:pt x="114030" y="76202"/>
                </a:lnTo>
                <a:lnTo>
                  <a:pt x="132628" y="76210"/>
                </a:lnTo>
                <a:lnTo>
                  <a:pt x="132628" y="76210"/>
                </a:lnTo>
                <a:close/>
                <a:moveTo>
                  <a:pt x="93702" y="76210"/>
                </a:moveTo>
                <a:cubicBezTo>
                  <a:pt x="96390" y="76210"/>
                  <a:pt x="98560" y="78371"/>
                  <a:pt x="98560" y="81051"/>
                </a:cubicBezTo>
                <a:cubicBezTo>
                  <a:pt x="98560" y="83515"/>
                  <a:pt x="96701" y="85547"/>
                  <a:pt x="94308" y="85840"/>
                </a:cubicBezTo>
                <a:lnTo>
                  <a:pt x="93711" y="85875"/>
                </a:lnTo>
                <a:lnTo>
                  <a:pt x="73392" y="85875"/>
                </a:lnTo>
                <a:cubicBezTo>
                  <a:pt x="70713" y="85875"/>
                  <a:pt x="68535" y="83714"/>
                  <a:pt x="68535" y="81043"/>
                </a:cubicBezTo>
                <a:cubicBezTo>
                  <a:pt x="68535" y="78579"/>
                  <a:pt x="70385" y="76539"/>
                  <a:pt x="72779" y="76245"/>
                </a:cubicBezTo>
                <a:lnTo>
                  <a:pt x="73375" y="76202"/>
                </a:lnTo>
                <a:lnTo>
                  <a:pt x="93702" y="76210"/>
                </a:lnTo>
                <a:lnTo>
                  <a:pt x="93702" y="76210"/>
                </a:lnTo>
                <a:close/>
                <a:moveTo>
                  <a:pt x="53065" y="76210"/>
                </a:moveTo>
                <a:cubicBezTo>
                  <a:pt x="55753" y="76210"/>
                  <a:pt x="57922" y="78371"/>
                  <a:pt x="57922" y="81051"/>
                </a:cubicBezTo>
                <a:cubicBezTo>
                  <a:pt x="57922" y="83515"/>
                  <a:pt x="56073" y="85547"/>
                  <a:pt x="53687" y="85840"/>
                </a:cubicBezTo>
                <a:lnTo>
                  <a:pt x="53074" y="85875"/>
                </a:lnTo>
                <a:lnTo>
                  <a:pt x="34458" y="85875"/>
                </a:lnTo>
                <a:cubicBezTo>
                  <a:pt x="31779" y="85875"/>
                  <a:pt x="29609" y="83714"/>
                  <a:pt x="29609" y="81043"/>
                </a:cubicBezTo>
                <a:cubicBezTo>
                  <a:pt x="29609" y="78579"/>
                  <a:pt x="31459" y="76539"/>
                  <a:pt x="33844" y="76245"/>
                </a:cubicBezTo>
                <a:lnTo>
                  <a:pt x="34449" y="76202"/>
                </a:lnTo>
                <a:lnTo>
                  <a:pt x="53065" y="76210"/>
                </a:lnTo>
                <a:lnTo>
                  <a:pt x="53065" y="76210"/>
                </a:lnTo>
                <a:close/>
                <a:moveTo>
                  <a:pt x="132628" y="103354"/>
                </a:moveTo>
                <a:cubicBezTo>
                  <a:pt x="135308" y="103354"/>
                  <a:pt x="137486" y="105515"/>
                  <a:pt x="137486" y="108178"/>
                </a:cubicBezTo>
                <a:cubicBezTo>
                  <a:pt x="137486" y="110642"/>
                  <a:pt x="135627" y="112682"/>
                  <a:pt x="133251" y="112975"/>
                </a:cubicBezTo>
                <a:lnTo>
                  <a:pt x="132646" y="113010"/>
                </a:lnTo>
                <a:lnTo>
                  <a:pt x="114038" y="113010"/>
                </a:lnTo>
                <a:cubicBezTo>
                  <a:pt x="111350" y="113010"/>
                  <a:pt x="109181" y="110849"/>
                  <a:pt x="109181" y="108178"/>
                </a:cubicBezTo>
                <a:cubicBezTo>
                  <a:pt x="109181" y="105723"/>
                  <a:pt x="111039" y="103683"/>
                  <a:pt x="113425" y="103389"/>
                </a:cubicBezTo>
                <a:lnTo>
                  <a:pt x="114030" y="103354"/>
                </a:lnTo>
                <a:lnTo>
                  <a:pt x="132628" y="103354"/>
                </a:lnTo>
                <a:lnTo>
                  <a:pt x="132628" y="103354"/>
                </a:lnTo>
                <a:close/>
                <a:moveTo>
                  <a:pt x="93702" y="103354"/>
                </a:moveTo>
                <a:cubicBezTo>
                  <a:pt x="96390" y="103354"/>
                  <a:pt x="98560" y="105515"/>
                  <a:pt x="98560" y="108178"/>
                </a:cubicBezTo>
                <a:cubicBezTo>
                  <a:pt x="98560" y="110642"/>
                  <a:pt x="96701" y="112682"/>
                  <a:pt x="94308" y="112975"/>
                </a:cubicBezTo>
                <a:lnTo>
                  <a:pt x="93711" y="113010"/>
                </a:lnTo>
                <a:lnTo>
                  <a:pt x="73392" y="113010"/>
                </a:lnTo>
                <a:cubicBezTo>
                  <a:pt x="70713" y="113010"/>
                  <a:pt x="68544" y="110849"/>
                  <a:pt x="68535" y="108178"/>
                </a:cubicBezTo>
                <a:cubicBezTo>
                  <a:pt x="68535" y="105723"/>
                  <a:pt x="70385" y="103683"/>
                  <a:pt x="72779" y="103389"/>
                </a:cubicBezTo>
                <a:lnTo>
                  <a:pt x="73375" y="103354"/>
                </a:lnTo>
                <a:lnTo>
                  <a:pt x="93702" y="103354"/>
                </a:lnTo>
                <a:lnTo>
                  <a:pt x="93702" y="103354"/>
                </a:lnTo>
                <a:close/>
                <a:moveTo>
                  <a:pt x="53065" y="103354"/>
                </a:moveTo>
                <a:cubicBezTo>
                  <a:pt x="55753" y="103354"/>
                  <a:pt x="57922" y="105515"/>
                  <a:pt x="57922" y="108178"/>
                </a:cubicBezTo>
                <a:cubicBezTo>
                  <a:pt x="57922" y="110642"/>
                  <a:pt x="56073" y="112682"/>
                  <a:pt x="53687" y="112975"/>
                </a:cubicBezTo>
                <a:lnTo>
                  <a:pt x="53074" y="113010"/>
                </a:lnTo>
                <a:lnTo>
                  <a:pt x="34458" y="113010"/>
                </a:lnTo>
                <a:cubicBezTo>
                  <a:pt x="31779" y="113010"/>
                  <a:pt x="29609" y="110849"/>
                  <a:pt x="29609" y="108178"/>
                </a:cubicBezTo>
                <a:cubicBezTo>
                  <a:pt x="29609" y="105723"/>
                  <a:pt x="31459" y="103683"/>
                  <a:pt x="33844" y="103389"/>
                </a:cubicBezTo>
                <a:lnTo>
                  <a:pt x="34449" y="103354"/>
                </a:lnTo>
                <a:lnTo>
                  <a:pt x="53065" y="103354"/>
                </a:lnTo>
                <a:lnTo>
                  <a:pt x="53065" y="103354"/>
                </a:lnTo>
                <a:close/>
                <a:moveTo>
                  <a:pt x="132628" y="130489"/>
                </a:moveTo>
                <a:cubicBezTo>
                  <a:pt x="135308" y="130489"/>
                  <a:pt x="137486" y="132650"/>
                  <a:pt x="137486" y="135322"/>
                </a:cubicBezTo>
                <a:cubicBezTo>
                  <a:pt x="137486" y="138002"/>
                  <a:pt x="135308" y="140163"/>
                  <a:pt x="132628" y="140163"/>
                </a:cubicBezTo>
                <a:lnTo>
                  <a:pt x="114021" y="140163"/>
                </a:lnTo>
                <a:cubicBezTo>
                  <a:pt x="111333" y="140163"/>
                  <a:pt x="109164" y="138002"/>
                  <a:pt x="109164" y="135322"/>
                </a:cubicBezTo>
                <a:cubicBezTo>
                  <a:pt x="109164" y="132650"/>
                  <a:pt x="111342" y="130489"/>
                  <a:pt x="114021" y="130489"/>
                </a:cubicBezTo>
                <a:lnTo>
                  <a:pt x="132628" y="130489"/>
                </a:lnTo>
                <a:close/>
                <a:moveTo>
                  <a:pt x="73384" y="130489"/>
                </a:moveTo>
                <a:lnTo>
                  <a:pt x="93702" y="130489"/>
                </a:lnTo>
                <a:cubicBezTo>
                  <a:pt x="96390" y="130489"/>
                  <a:pt x="98560" y="132650"/>
                  <a:pt x="98560" y="135322"/>
                </a:cubicBezTo>
                <a:cubicBezTo>
                  <a:pt x="98560" y="137777"/>
                  <a:pt x="96701" y="139826"/>
                  <a:pt x="94308" y="140119"/>
                </a:cubicBezTo>
                <a:lnTo>
                  <a:pt x="93711" y="140163"/>
                </a:lnTo>
                <a:lnTo>
                  <a:pt x="73392" y="140163"/>
                </a:lnTo>
                <a:cubicBezTo>
                  <a:pt x="70713" y="140163"/>
                  <a:pt x="68544" y="138002"/>
                  <a:pt x="68535" y="135322"/>
                </a:cubicBezTo>
                <a:cubicBezTo>
                  <a:pt x="68535" y="132875"/>
                  <a:pt x="70385" y="130818"/>
                  <a:pt x="72779" y="130533"/>
                </a:cubicBezTo>
                <a:lnTo>
                  <a:pt x="73384" y="130489"/>
                </a:lnTo>
                <a:lnTo>
                  <a:pt x="93702" y="130489"/>
                </a:lnTo>
                <a:lnTo>
                  <a:pt x="73384" y="130489"/>
                </a:lnTo>
                <a:close/>
                <a:moveTo>
                  <a:pt x="53065" y="130489"/>
                </a:moveTo>
                <a:cubicBezTo>
                  <a:pt x="55753" y="130489"/>
                  <a:pt x="57922" y="132650"/>
                  <a:pt x="57922" y="135322"/>
                </a:cubicBezTo>
                <a:cubicBezTo>
                  <a:pt x="57922" y="137777"/>
                  <a:pt x="56073" y="139826"/>
                  <a:pt x="53687" y="140119"/>
                </a:cubicBezTo>
                <a:lnTo>
                  <a:pt x="53074" y="140163"/>
                </a:lnTo>
                <a:lnTo>
                  <a:pt x="34458" y="140163"/>
                </a:lnTo>
                <a:cubicBezTo>
                  <a:pt x="31779" y="140163"/>
                  <a:pt x="29609" y="138002"/>
                  <a:pt x="29609" y="135322"/>
                </a:cubicBezTo>
                <a:cubicBezTo>
                  <a:pt x="29609" y="132875"/>
                  <a:pt x="31459" y="130818"/>
                  <a:pt x="33844" y="130533"/>
                </a:cubicBezTo>
                <a:lnTo>
                  <a:pt x="34449" y="130489"/>
                </a:lnTo>
                <a:lnTo>
                  <a:pt x="53065" y="130489"/>
                </a:lnTo>
                <a:close/>
                <a:moveTo>
                  <a:pt x="157389" y="53121"/>
                </a:moveTo>
                <a:lnTo>
                  <a:pt x="9697" y="53121"/>
                </a:lnTo>
                <a:lnTo>
                  <a:pt x="9697" y="163252"/>
                </a:lnTo>
                <a:lnTo>
                  <a:pt x="157260" y="163218"/>
                </a:lnTo>
                <a:lnTo>
                  <a:pt x="157389" y="53121"/>
                </a:lnTo>
                <a:close/>
                <a:moveTo>
                  <a:pt x="0" y="168076"/>
                </a:moveTo>
                <a:lnTo>
                  <a:pt x="0" y="16710"/>
                </a:lnTo>
                <a:lnTo>
                  <a:pt x="0" y="168076"/>
                </a:lnTo>
                <a:close/>
                <a:moveTo>
                  <a:pt x="167095" y="50156"/>
                </a:moveTo>
                <a:lnTo>
                  <a:pt x="167095" y="172899"/>
                </a:lnTo>
                <a:lnTo>
                  <a:pt x="0" y="172899"/>
                </a:lnTo>
                <a:lnTo>
                  <a:pt x="0" y="17"/>
                </a:lnTo>
                <a:lnTo>
                  <a:pt x="167095" y="17"/>
                </a:lnTo>
                <a:lnTo>
                  <a:pt x="167095" y="50156"/>
                </a:lnTo>
                <a:lnTo>
                  <a:pt x="167095" y="17"/>
                </a:lnTo>
                <a:lnTo>
                  <a:pt x="0" y="17"/>
                </a:lnTo>
                <a:lnTo>
                  <a:pt x="0" y="16710"/>
                </a:lnTo>
                <a:cubicBezTo>
                  <a:pt x="0" y="14246"/>
                  <a:pt x="1858" y="12215"/>
                  <a:pt x="4243" y="11921"/>
                </a:cubicBezTo>
                <a:lnTo>
                  <a:pt x="4849" y="11886"/>
                </a:lnTo>
                <a:lnTo>
                  <a:pt x="31666" y="11886"/>
                </a:lnTo>
                <a:lnTo>
                  <a:pt x="31666" y="4850"/>
                </a:lnTo>
                <a:cubicBezTo>
                  <a:pt x="31666" y="2179"/>
                  <a:pt x="33836" y="17"/>
                  <a:pt x="36523" y="17"/>
                </a:cubicBezTo>
                <a:cubicBezTo>
                  <a:pt x="38995" y="17"/>
                  <a:pt x="41026" y="1859"/>
                  <a:pt x="41337" y="4245"/>
                </a:cubicBezTo>
                <a:lnTo>
                  <a:pt x="41372" y="4841"/>
                </a:lnTo>
                <a:lnTo>
                  <a:pt x="41372" y="11878"/>
                </a:lnTo>
                <a:lnTo>
                  <a:pt x="78690" y="11878"/>
                </a:lnTo>
                <a:lnTo>
                  <a:pt x="78690" y="4841"/>
                </a:lnTo>
                <a:cubicBezTo>
                  <a:pt x="78690" y="2170"/>
                  <a:pt x="80860" y="9"/>
                  <a:pt x="83548" y="9"/>
                </a:cubicBezTo>
                <a:cubicBezTo>
                  <a:pt x="86010" y="9"/>
                  <a:pt x="88050" y="1850"/>
                  <a:pt x="88361" y="4236"/>
                </a:cubicBezTo>
                <a:lnTo>
                  <a:pt x="88396" y="4832"/>
                </a:lnTo>
                <a:lnTo>
                  <a:pt x="88396" y="11869"/>
                </a:lnTo>
                <a:lnTo>
                  <a:pt x="125715" y="11869"/>
                </a:lnTo>
                <a:lnTo>
                  <a:pt x="125715" y="4832"/>
                </a:lnTo>
                <a:cubicBezTo>
                  <a:pt x="125715" y="2161"/>
                  <a:pt x="127892" y="0"/>
                  <a:pt x="130571" y="0"/>
                </a:cubicBezTo>
                <a:cubicBezTo>
                  <a:pt x="133043" y="0"/>
                  <a:pt x="135083" y="1841"/>
                  <a:pt x="135394" y="4227"/>
                </a:cubicBezTo>
                <a:lnTo>
                  <a:pt x="135437" y="4824"/>
                </a:lnTo>
                <a:lnTo>
                  <a:pt x="135437" y="11860"/>
                </a:lnTo>
                <a:lnTo>
                  <a:pt x="162246" y="11860"/>
                </a:lnTo>
                <a:cubicBezTo>
                  <a:pt x="164727" y="11860"/>
                  <a:pt x="166767" y="13702"/>
                  <a:pt x="167069" y="16088"/>
                </a:cubicBezTo>
                <a:lnTo>
                  <a:pt x="167121" y="16684"/>
                </a:lnTo>
                <a:lnTo>
                  <a:pt x="167121" y="48228"/>
                </a:lnTo>
                <a:lnTo>
                  <a:pt x="167121" y="100268"/>
                </a:lnTo>
                <a:lnTo>
                  <a:pt x="167121" y="50156"/>
                </a:lnTo>
                <a:lnTo>
                  <a:pt x="167095" y="50156"/>
                </a:lnTo>
                <a:close/>
              </a:path>
            </a:pathLst>
          </a:custGeom>
          <a:solidFill>
            <a:srgbClr val="92BAD2"/>
          </a:solidFill>
          <a:ln w="8631" cap="flat">
            <a:noFill/>
            <a:prstDash val="solid"/>
            <a:miter/>
          </a:ln>
        </p:spPr>
        <p:txBody>
          <a:bodyPr rtlCol="0" anchor="ctr"/>
          <a:lstStyle/>
          <a:p>
            <a:endParaRPr lang="it-IT" sz="2400" b="0" i="0" dirty="0">
              <a:solidFill>
                <a:srgbClr val="92BAD2"/>
              </a:solidFill>
              <a:latin typeface="Montserrat" pitchFamily="2" charset="77"/>
            </a:endParaRPr>
          </a:p>
        </p:txBody>
      </p:sp>
      <p:grpSp>
        <p:nvGrpSpPr>
          <p:cNvPr id="19" name="Gruppo 18">
            <a:extLst>
              <a:ext uri="{FF2B5EF4-FFF2-40B4-BE49-F238E27FC236}">
                <a16:creationId xmlns:a16="http://schemas.microsoft.com/office/drawing/2014/main" id="{7A5015DD-FEF8-2740-A8AC-8DC5F12555AE}"/>
              </a:ext>
            </a:extLst>
          </p:cNvPr>
          <p:cNvGrpSpPr/>
          <p:nvPr userDrawn="1"/>
        </p:nvGrpSpPr>
        <p:grpSpPr>
          <a:xfrm>
            <a:off x="9170529" y="191979"/>
            <a:ext cx="154744" cy="154780"/>
            <a:chOff x="3803534" y="2472339"/>
            <a:chExt cx="172493" cy="172534"/>
          </a:xfrm>
          <a:solidFill>
            <a:srgbClr val="92BAD2"/>
          </a:solidFill>
        </p:grpSpPr>
        <p:sp>
          <p:nvSpPr>
            <p:cNvPr id="20" name="Figura a mano libera 19">
              <a:extLst>
                <a:ext uri="{FF2B5EF4-FFF2-40B4-BE49-F238E27FC236}">
                  <a16:creationId xmlns:a16="http://schemas.microsoft.com/office/drawing/2014/main" id="{FB756CC7-B0C9-6442-84D5-CD1E746427B8}"/>
                </a:ext>
              </a:extLst>
            </p:cNvPr>
            <p:cNvSpPr/>
            <p:nvPr/>
          </p:nvSpPr>
          <p:spPr>
            <a:xfrm>
              <a:off x="3920952" y="2516312"/>
              <a:ext cx="26002" cy="72735"/>
            </a:xfrm>
            <a:custGeom>
              <a:avLst/>
              <a:gdLst>
                <a:gd name="connsiteX0" fmla="*/ 11097 w 26002"/>
                <a:gd name="connsiteY0" fmla="*/ 17 h 72735"/>
                <a:gd name="connsiteX1" fmla="*/ 11080 w 26002"/>
                <a:gd name="connsiteY1" fmla="*/ 0 h 72735"/>
                <a:gd name="connsiteX2" fmla="*/ 804 w 26002"/>
                <a:gd name="connsiteY2" fmla="*/ 10278 h 72735"/>
                <a:gd name="connsiteX3" fmla="*/ 821 w 26002"/>
                <a:gd name="connsiteY3" fmla="*/ 10296 h 72735"/>
                <a:gd name="connsiteX4" fmla="*/ 821 w 26002"/>
                <a:gd name="connsiteY4" fmla="*/ 61713 h 72735"/>
                <a:gd name="connsiteX5" fmla="*/ 0 w 26002"/>
                <a:gd name="connsiteY5" fmla="*/ 62448 h 72735"/>
                <a:gd name="connsiteX6" fmla="*/ 10285 w 26002"/>
                <a:gd name="connsiteY6" fmla="*/ 72735 h 72735"/>
                <a:gd name="connsiteX7" fmla="*/ 11097 w 26002"/>
                <a:gd name="connsiteY7" fmla="*/ 71992 h 72735"/>
                <a:gd name="connsiteX8" fmla="*/ 11097 w 26002"/>
                <a:gd name="connsiteY8" fmla="*/ 17 h 7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2" h="72735">
                  <a:moveTo>
                    <a:pt x="11097" y="17"/>
                  </a:moveTo>
                  <a:cubicBezTo>
                    <a:pt x="11088" y="17"/>
                    <a:pt x="11080" y="9"/>
                    <a:pt x="11080" y="0"/>
                  </a:cubicBezTo>
                  <a:lnTo>
                    <a:pt x="804" y="10278"/>
                  </a:lnTo>
                  <a:cubicBezTo>
                    <a:pt x="804" y="10278"/>
                    <a:pt x="812" y="10287"/>
                    <a:pt x="821" y="10296"/>
                  </a:cubicBezTo>
                  <a:cubicBezTo>
                    <a:pt x="15021" y="24498"/>
                    <a:pt x="15021" y="47519"/>
                    <a:pt x="821" y="61713"/>
                  </a:cubicBezTo>
                  <a:lnTo>
                    <a:pt x="0" y="62448"/>
                  </a:lnTo>
                  <a:lnTo>
                    <a:pt x="10285" y="72735"/>
                  </a:lnTo>
                  <a:cubicBezTo>
                    <a:pt x="10544" y="72484"/>
                    <a:pt x="10829" y="72260"/>
                    <a:pt x="11097" y="71992"/>
                  </a:cubicBezTo>
                  <a:cubicBezTo>
                    <a:pt x="30966" y="52127"/>
                    <a:pt x="30975" y="19926"/>
                    <a:pt x="11097" y="17"/>
                  </a:cubicBezTo>
                  <a:close/>
                </a:path>
              </a:pathLst>
            </a:custGeom>
            <a:grpFill/>
            <a:ln w="8631" cap="flat">
              <a:noFill/>
              <a:prstDash val="solid"/>
              <a:miter/>
            </a:ln>
          </p:spPr>
          <p:txBody>
            <a:bodyPr rtlCol="0" anchor="ctr"/>
            <a:lstStyle/>
            <a:p>
              <a:endParaRPr lang="it-IT" sz="2400" b="0" i="0" dirty="0">
                <a:solidFill>
                  <a:srgbClr val="92BAD2"/>
                </a:solidFill>
                <a:latin typeface="Montserrat" pitchFamily="2" charset="77"/>
              </a:endParaRPr>
            </a:p>
          </p:txBody>
        </p:sp>
        <p:sp>
          <p:nvSpPr>
            <p:cNvPr id="21" name="Figura a mano libera 20">
              <a:extLst>
                <a:ext uri="{FF2B5EF4-FFF2-40B4-BE49-F238E27FC236}">
                  <a16:creationId xmlns:a16="http://schemas.microsoft.com/office/drawing/2014/main" id="{52F863DB-E3A2-BF4B-9BF6-37672CF508F2}"/>
                </a:ext>
              </a:extLst>
            </p:cNvPr>
            <p:cNvSpPr/>
            <p:nvPr/>
          </p:nvSpPr>
          <p:spPr>
            <a:xfrm>
              <a:off x="3803534" y="2472339"/>
              <a:ext cx="172493" cy="172534"/>
            </a:xfrm>
            <a:custGeom>
              <a:avLst/>
              <a:gdLst>
                <a:gd name="connsiteX0" fmla="*/ 149075 w 172493"/>
                <a:gd name="connsiteY0" fmla="*/ 23425 h 172534"/>
                <a:gd name="connsiteX1" fmla="*/ 35988 w 172493"/>
                <a:gd name="connsiteY1" fmla="*/ 23425 h 172534"/>
                <a:gd name="connsiteX2" fmla="*/ 31087 w 172493"/>
                <a:gd name="connsiteY2" fmla="*/ 131162 h 172534"/>
                <a:gd name="connsiteX3" fmla="*/ 0 w 172493"/>
                <a:gd name="connsiteY3" fmla="*/ 162256 h 172534"/>
                <a:gd name="connsiteX4" fmla="*/ 10276 w 172493"/>
                <a:gd name="connsiteY4" fmla="*/ 172534 h 172534"/>
                <a:gd name="connsiteX5" fmla="*/ 51691 w 172493"/>
                <a:gd name="connsiteY5" fmla="*/ 131118 h 172534"/>
                <a:gd name="connsiteX6" fmla="*/ 137978 w 172493"/>
                <a:gd name="connsiteY6" fmla="*/ 126995 h 172534"/>
                <a:gd name="connsiteX7" fmla="*/ 127702 w 172493"/>
                <a:gd name="connsiteY7" fmla="*/ 116717 h 172534"/>
                <a:gd name="connsiteX8" fmla="*/ 56548 w 172493"/>
                <a:gd name="connsiteY8" fmla="*/ 115973 h 172534"/>
                <a:gd name="connsiteX9" fmla="*/ 56548 w 172493"/>
                <a:gd name="connsiteY9" fmla="*/ 43990 h 172534"/>
                <a:gd name="connsiteX10" fmla="*/ 128497 w 172493"/>
                <a:gd name="connsiteY10" fmla="*/ 43973 h 172534"/>
                <a:gd name="connsiteX11" fmla="*/ 128497 w 172493"/>
                <a:gd name="connsiteY11" fmla="*/ 43973 h 172534"/>
                <a:gd name="connsiteX12" fmla="*/ 128514 w 172493"/>
                <a:gd name="connsiteY12" fmla="*/ 43990 h 172534"/>
                <a:gd name="connsiteX13" fmla="*/ 138790 w 172493"/>
                <a:gd name="connsiteY13" fmla="*/ 33703 h 172534"/>
                <a:gd name="connsiteX14" fmla="*/ 138790 w 172493"/>
                <a:gd name="connsiteY14" fmla="*/ 33703 h 172534"/>
                <a:gd name="connsiteX15" fmla="*/ 138790 w 172493"/>
                <a:gd name="connsiteY15" fmla="*/ 126252 h 172534"/>
                <a:gd name="connsiteX16" fmla="*/ 137978 w 172493"/>
                <a:gd name="connsiteY16" fmla="*/ 126995 h 172534"/>
                <a:gd name="connsiteX17" fmla="*/ 148271 w 172493"/>
                <a:gd name="connsiteY17" fmla="*/ 137290 h 172534"/>
                <a:gd name="connsiteX18" fmla="*/ 149066 w 172493"/>
                <a:gd name="connsiteY18" fmla="*/ 136530 h 172534"/>
                <a:gd name="connsiteX19" fmla="*/ 149075 w 172493"/>
                <a:gd name="connsiteY19" fmla="*/ 23425 h 1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493" h="172534">
                  <a:moveTo>
                    <a:pt x="149075" y="23425"/>
                  </a:moveTo>
                  <a:cubicBezTo>
                    <a:pt x="117850" y="-7808"/>
                    <a:pt x="67213" y="-7808"/>
                    <a:pt x="35988" y="23425"/>
                  </a:cubicBezTo>
                  <a:cubicBezTo>
                    <a:pt x="6491" y="52928"/>
                    <a:pt x="4866" y="99739"/>
                    <a:pt x="31087" y="131162"/>
                  </a:cubicBezTo>
                  <a:lnTo>
                    <a:pt x="0" y="162256"/>
                  </a:lnTo>
                  <a:lnTo>
                    <a:pt x="10276" y="172534"/>
                  </a:lnTo>
                  <a:lnTo>
                    <a:pt x="51691" y="131118"/>
                  </a:lnTo>
                  <a:cubicBezTo>
                    <a:pt x="77091" y="151468"/>
                    <a:pt x="114133" y="150067"/>
                    <a:pt x="137978" y="126995"/>
                  </a:cubicBezTo>
                  <a:lnTo>
                    <a:pt x="127702" y="116717"/>
                  </a:lnTo>
                  <a:cubicBezTo>
                    <a:pt x="107764" y="135812"/>
                    <a:pt x="76158" y="135596"/>
                    <a:pt x="56548" y="115973"/>
                  </a:cubicBezTo>
                  <a:cubicBezTo>
                    <a:pt x="36679" y="96099"/>
                    <a:pt x="36679" y="63873"/>
                    <a:pt x="56548" y="43990"/>
                  </a:cubicBezTo>
                  <a:cubicBezTo>
                    <a:pt x="76417" y="24116"/>
                    <a:pt x="108619" y="24116"/>
                    <a:pt x="128497" y="43973"/>
                  </a:cubicBezTo>
                  <a:lnTo>
                    <a:pt x="128497" y="43973"/>
                  </a:lnTo>
                  <a:cubicBezTo>
                    <a:pt x="128506" y="43981"/>
                    <a:pt x="128506" y="43990"/>
                    <a:pt x="128514" y="43990"/>
                  </a:cubicBezTo>
                  <a:lnTo>
                    <a:pt x="138790" y="33703"/>
                  </a:lnTo>
                  <a:cubicBezTo>
                    <a:pt x="137909" y="32821"/>
                    <a:pt x="138350" y="33262"/>
                    <a:pt x="138790" y="33703"/>
                  </a:cubicBezTo>
                  <a:cubicBezTo>
                    <a:pt x="164346" y="59265"/>
                    <a:pt x="164346" y="100698"/>
                    <a:pt x="138790" y="126252"/>
                  </a:cubicBezTo>
                  <a:cubicBezTo>
                    <a:pt x="138531" y="126519"/>
                    <a:pt x="138246" y="126744"/>
                    <a:pt x="137978" y="126995"/>
                  </a:cubicBezTo>
                  <a:lnTo>
                    <a:pt x="148271" y="137290"/>
                  </a:lnTo>
                  <a:cubicBezTo>
                    <a:pt x="148531" y="137040"/>
                    <a:pt x="148807" y="136798"/>
                    <a:pt x="149066" y="136530"/>
                  </a:cubicBezTo>
                  <a:cubicBezTo>
                    <a:pt x="180301" y="105306"/>
                    <a:pt x="180301" y="54657"/>
                    <a:pt x="149075" y="23425"/>
                  </a:cubicBezTo>
                  <a:close/>
                </a:path>
              </a:pathLst>
            </a:custGeom>
            <a:grpFill/>
            <a:ln w="8631" cap="flat">
              <a:noFill/>
              <a:prstDash val="solid"/>
              <a:miter/>
            </a:ln>
          </p:spPr>
          <p:txBody>
            <a:bodyPr rtlCol="0" anchor="ctr"/>
            <a:lstStyle/>
            <a:p>
              <a:endParaRPr lang="it-IT" sz="2400" b="0" i="0" dirty="0">
                <a:solidFill>
                  <a:srgbClr val="92BAD2"/>
                </a:solidFill>
                <a:latin typeface="Montserrat" pitchFamily="2" charset="77"/>
              </a:endParaRPr>
            </a:p>
          </p:txBody>
        </p:sp>
      </p:grpSp>
      <p:sp>
        <p:nvSpPr>
          <p:cNvPr id="23" name="Rettangolo 22">
            <a:extLst>
              <a:ext uri="{FF2B5EF4-FFF2-40B4-BE49-F238E27FC236}">
                <a16:creationId xmlns:a16="http://schemas.microsoft.com/office/drawing/2014/main" id="{2CDF6908-3E1D-4045-B36B-44CD74AEB522}"/>
              </a:ext>
            </a:extLst>
          </p:cNvPr>
          <p:cNvSpPr/>
          <p:nvPr userDrawn="1"/>
        </p:nvSpPr>
        <p:spPr>
          <a:xfrm>
            <a:off x="9325274" y="417701"/>
            <a:ext cx="772007" cy="192000"/>
          </a:xfrm>
          <a:prstGeom prst="rect">
            <a:avLst/>
          </a:prstGeom>
        </p:spPr>
        <p:txBody>
          <a:bodyPr wrap="none" anchor="ctr" anchorCtr="0">
            <a:noAutofit/>
          </a:bodyPr>
          <a:lstStyle/>
          <a:p>
            <a:pPr lvl="0"/>
            <a:r>
              <a:rPr lang="it-IT" sz="1200" kern="1200" dirty="0">
                <a:solidFill>
                  <a:srgbClr val="92BAD2"/>
                </a:solidFill>
                <a:latin typeface="Montserrat" pitchFamily="2" charset="77"/>
                <a:ea typeface="+mn-ea"/>
                <a:cs typeface="+mn-cs"/>
              </a:rPr>
              <a:t>10.10.17</a:t>
            </a:r>
          </a:p>
        </p:txBody>
      </p:sp>
      <p:sp>
        <p:nvSpPr>
          <p:cNvPr id="24" name="Rettangolo 23">
            <a:extLst>
              <a:ext uri="{FF2B5EF4-FFF2-40B4-BE49-F238E27FC236}">
                <a16:creationId xmlns:a16="http://schemas.microsoft.com/office/drawing/2014/main" id="{82F51072-FF8A-4E42-AEC9-A7279A00E639}"/>
              </a:ext>
            </a:extLst>
          </p:cNvPr>
          <p:cNvSpPr/>
          <p:nvPr userDrawn="1"/>
        </p:nvSpPr>
        <p:spPr>
          <a:xfrm>
            <a:off x="10869675" y="413616"/>
            <a:ext cx="844676" cy="192000"/>
          </a:xfrm>
          <a:prstGeom prst="rect">
            <a:avLst/>
          </a:prstGeom>
        </p:spPr>
        <p:txBody>
          <a:bodyPr wrap="none" anchor="ctr" anchorCtr="0">
            <a:noAutofit/>
          </a:bodyPr>
          <a:lstStyle/>
          <a:p>
            <a:pPr lvl="0"/>
            <a:r>
              <a:rPr lang="it-IT" sz="1200" kern="1200" dirty="0">
                <a:solidFill>
                  <a:srgbClr val="92BAD2"/>
                </a:solidFill>
                <a:latin typeface="Montserrat" pitchFamily="2" charset="77"/>
                <a:ea typeface="+mn-ea"/>
                <a:cs typeface="+mn-cs"/>
              </a:rPr>
              <a:t>#OEC19</a:t>
            </a:r>
          </a:p>
        </p:txBody>
      </p:sp>
      <p:sp>
        <p:nvSpPr>
          <p:cNvPr id="25" name="Rettangolo 24">
            <a:extLst>
              <a:ext uri="{FF2B5EF4-FFF2-40B4-BE49-F238E27FC236}">
                <a16:creationId xmlns:a16="http://schemas.microsoft.com/office/drawing/2014/main" id="{FAB0B29D-291A-1E47-B261-3441D36B1CA3}"/>
              </a:ext>
            </a:extLst>
          </p:cNvPr>
          <p:cNvSpPr/>
          <p:nvPr userDrawn="1"/>
        </p:nvSpPr>
        <p:spPr>
          <a:xfrm>
            <a:off x="9325273" y="163333"/>
            <a:ext cx="2389971" cy="192000"/>
          </a:xfrm>
          <a:prstGeom prst="rect">
            <a:avLst/>
          </a:prstGeom>
        </p:spPr>
        <p:txBody>
          <a:bodyPr wrap="none" anchor="ctr" anchorCtr="0">
            <a:noAutofit/>
          </a:bodyPr>
          <a:lstStyle/>
          <a:p>
            <a:pPr lvl="0" algn="l"/>
            <a:r>
              <a:rPr lang="it-IT" sz="1200" kern="1200" dirty="0">
                <a:solidFill>
                  <a:schemeClr val="accent1"/>
                </a:solidFill>
                <a:latin typeface="Montserrat" pitchFamily="2" charset="77"/>
                <a:ea typeface="+mn-ea"/>
                <a:cs typeface="+mn-cs"/>
              </a:rPr>
              <a:t>Osservatorio Internet Media</a:t>
            </a:r>
          </a:p>
        </p:txBody>
      </p:sp>
      <p:grpSp>
        <p:nvGrpSpPr>
          <p:cNvPr id="3" name="Gruppo 2">
            <a:extLst>
              <a:ext uri="{FF2B5EF4-FFF2-40B4-BE49-F238E27FC236}">
                <a16:creationId xmlns:a16="http://schemas.microsoft.com/office/drawing/2014/main" id="{1CA2C5C4-2EA9-4153-063C-9064146A8F78}"/>
              </a:ext>
            </a:extLst>
          </p:cNvPr>
          <p:cNvGrpSpPr/>
          <p:nvPr userDrawn="1"/>
        </p:nvGrpSpPr>
        <p:grpSpPr>
          <a:xfrm>
            <a:off x="10701603" y="428353"/>
            <a:ext cx="168072" cy="168000"/>
            <a:chOff x="3548421" y="1359297"/>
            <a:chExt cx="827829" cy="827473"/>
          </a:xfrm>
        </p:grpSpPr>
        <p:sp>
          <p:nvSpPr>
            <p:cNvPr id="4" name="Figura a mano libera 3">
              <a:extLst>
                <a:ext uri="{FF2B5EF4-FFF2-40B4-BE49-F238E27FC236}">
                  <a16:creationId xmlns:a16="http://schemas.microsoft.com/office/drawing/2014/main" id="{A8750A3A-F9BB-1575-97E2-EAE0892CF0A9}"/>
                </a:ext>
              </a:extLst>
            </p:cNvPr>
            <p:cNvSpPr/>
            <p:nvPr/>
          </p:nvSpPr>
          <p:spPr>
            <a:xfrm>
              <a:off x="3548421" y="1359297"/>
              <a:ext cx="827829" cy="827473"/>
            </a:xfrm>
            <a:custGeom>
              <a:avLst/>
              <a:gdLst>
                <a:gd name="connsiteX0" fmla="*/ 413915 w 827829"/>
                <a:gd name="connsiteY0" fmla="*/ 827473 h 827473"/>
                <a:gd name="connsiteX1" fmla="*/ 413915 w 827829"/>
                <a:gd name="connsiteY1" fmla="*/ 827473 h 827473"/>
                <a:gd name="connsiteX2" fmla="*/ 0 w 827829"/>
                <a:gd name="connsiteY2" fmla="*/ 413737 h 827473"/>
                <a:gd name="connsiteX3" fmla="*/ 0 w 827829"/>
                <a:gd name="connsiteY3" fmla="*/ 413737 h 827473"/>
                <a:gd name="connsiteX4" fmla="*/ 413915 w 827829"/>
                <a:gd name="connsiteY4" fmla="*/ 0 h 827473"/>
                <a:gd name="connsiteX5" fmla="*/ 413915 w 827829"/>
                <a:gd name="connsiteY5" fmla="*/ 0 h 827473"/>
                <a:gd name="connsiteX6" fmla="*/ 827830 w 827829"/>
                <a:gd name="connsiteY6" fmla="*/ 413737 h 827473"/>
                <a:gd name="connsiteX7" fmla="*/ 827830 w 827829"/>
                <a:gd name="connsiteY7" fmla="*/ 413737 h 827473"/>
                <a:gd name="connsiteX8" fmla="*/ 413915 w 827829"/>
                <a:gd name="connsiteY8" fmla="*/ 827473 h 82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829" h="827473">
                  <a:moveTo>
                    <a:pt x="413915" y="827473"/>
                  </a:moveTo>
                  <a:lnTo>
                    <a:pt x="413915" y="827473"/>
                  </a:lnTo>
                  <a:cubicBezTo>
                    <a:pt x="185399" y="827473"/>
                    <a:pt x="0" y="642154"/>
                    <a:pt x="0" y="413737"/>
                  </a:cubicBezTo>
                  <a:lnTo>
                    <a:pt x="0" y="413737"/>
                  </a:lnTo>
                  <a:cubicBezTo>
                    <a:pt x="0" y="185319"/>
                    <a:pt x="185399" y="0"/>
                    <a:pt x="413915" y="0"/>
                  </a:cubicBezTo>
                  <a:lnTo>
                    <a:pt x="413915" y="0"/>
                  </a:lnTo>
                  <a:cubicBezTo>
                    <a:pt x="642430" y="0"/>
                    <a:pt x="827830" y="185319"/>
                    <a:pt x="827830" y="413737"/>
                  </a:cubicBezTo>
                  <a:lnTo>
                    <a:pt x="827830" y="413737"/>
                  </a:lnTo>
                  <a:cubicBezTo>
                    <a:pt x="827830" y="642154"/>
                    <a:pt x="642430" y="827473"/>
                    <a:pt x="413915" y="827473"/>
                  </a:cubicBezTo>
                  <a:close/>
                </a:path>
              </a:pathLst>
            </a:custGeom>
            <a:solidFill>
              <a:schemeClr val="accent1"/>
            </a:solidFill>
            <a:ln w="2874" cap="flat">
              <a:noFill/>
              <a:prstDash val="solid"/>
              <a:miter/>
            </a:ln>
          </p:spPr>
          <p:txBody>
            <a:bodyPr rtlCol="0" anchor="ctr"/>
            <a:lstStyle/>
            <a:p>
              <a:endParaRPr lang="it-IT" sz="2400" dirty="0"/>
            </a:p>
          </p:txBody>
        </p:sp>
        <p:grpSp>
          <p:nvGrpSpPr>
            <p:cNvPr id="13" name="Elemento grafico 3">
              <a:extLst>
                <a:ext uri="{FF2B5EF4-FFF2-40B4-BE49-F238E27FC236}">
                  <a16:creationId xmlns:a16="http://schemas.microsoft.com/office/drawing/2014/main" id="{7E095AB6-16A7-51C1-9544-F296C84970DC}"/>
                </a:ext>
              </a:extLst>
            </p:cNvPr>
            <p:cNvGrpSpPr/>
            <p:nvPr/>
          </p:nvGrpSpPr>
          <p:grpSpPr>
            <a:xfrm>
              <a:off x="3745318" y="1550938"/>
              <a:ext cx="433748" cy="444192"/>
              <a:chOff x="3745318" y="1550938"/>
              <a:chExt cx="433748" cy="444192"/>
            </a:xfrm>
            <a:solidFill>
              <a:srgbClr val="FFFFFF"/>
            </a:solidFill>
          </p:grpSpPr>
          <p:sp>
            <p:nvSpPr>
              <p:cNvPr id="26" name="Figura a mano libera 25">
                <a:extLst>
                  <a:ext uri="{FF2B5EF4-FFF2-40B4-BE49-F238E27FC236}">
                    <a16:creationId xmlns:a16="http://schemas.microsoft.com/office/drawing/2014/main" id="{935AEC82-A60D-462B-F441-969E9B58902B}"/>
                  </a:ext>
                </a:extLst>
              </p:cNvPr>
              <p:cNvSpPr/>
              <p:nvPr/>
            </p:nvSpPr>
            <p:spPr>
              <a:xfrm>
                <a:off x="3745606" y="1550938"/>
                <a:ext cx="433460" cy="444192"/>
              </a:xfrm>
              <a:custGeom>
                <a:avLst/>
                <a:gdLst>
                  <a:gd name="connsiteX0" fmla="*/ 402417 w 433460"/>
                  <a:gd name="connsiteY0" fmla="*/ 398796 h 444192"/>
                  <a:gd name="connsiteX1" fmla="*/ 256972 w 433460"/>
                  <a:gd name="connsiteY1" fmla="*/ 187618 h 444192"/>
                  <a:gd name="connsiteX2" fmla="*/ 240588 w 433460"/>
                  <a:gd name="connsiteY2" fmla="*/ 163771 h 444192"/>
                  <a:gd name="connsiteX3" fmla="*/ 136534 w 433460"/>
                  <a:gd name="connsiteY3" fmla="*/ 12642 h 444192"/>
                  <a:gd name="connsiteX4" fmla="*/ 127911 w 433460"/>
                  <a:gd name="connsiteY4" fmla="*/ 0 h 444192"/>
                  <a:gd name="connsiteX5" fmla="*/ 0 w 433460"/>
                  <a:gd name="connsiteY5" fmla="*/ 0 h 444192"/>
                  <a:gd name="connsiteX6" fmla="*/ 31044 w 433460"/>
                  <a:gd name="connsiteY6" fmla="*/ 45396 h 444192"/>
                  <a:gd name="connsiteX7" fmla="*/ 169303 w 433460"/>
                  <a:gd name="connsiteY7" fmla="*/ 246231 h 444192"/>
                  <a:gd name="connsiteX8" fmla="*/ 185687 w 433460"/>
                  <a:gd name="connsiteY8" fmla="*/ 270078 h 444192"/>
                  <a:gd name="connsiteX9" fmla="*/ 296927 w 433460"/>
                  <a:gd name="connsiteY9" fmla="*/ 431550 h 444192"/>
                  <a:gd name="connsiteX10" fmla="*/ 305550 w 433460"/>
                  <a:gd name="connsiteY10" fmla="*/ 444192 h 444192"/>
                  <a:gd name="connsiteX11" fmla="*/ 433461 w 433460"/>
                  <a:gd name="connsiteY11" fmla="*/ 444192 h 444192"/>
                  <a:gd name="connsiteX12" fmla="*/ 402417 w 433460"/>
                  <a:gd name="connsiteY12" fmla="*/ 398796 h 444192"/>
                  <a:gd name="connsiteX13" fmla="*/ 321071 w 433460"/>
                  <a:gd name="connsiteY13" fmla="*/ 415173 h 444192"/>
                  <a:gd name="connsiteX14" fmla="*/ 205520 w 433460"/>
                  <a:gd name="connsiteY14" fmla="*/ 247380 h 444192"/>
                  <a:gd name="connsiteX15" fmla="*/ 189136 w 433460"/>
                  <a:gd name="connsiteY15" fmla="*/ 223533 h 444192"/>
                  <a:gd name="connsiteX16" fmla="*/ 55189 w 433460"/>
                  <a:gd name="connsiteY16" fmla="*/ 29019 h 444192"/>
                  <a:gd name="connsiteX17" fmla="*/ 112677 w 433460"/>
                  <a:gd name="connsiteY17" fmla="*/ 29019 h 444192"/>
                  <a:gd name="connsiteX18" fmla="*/ 221042 w 433460"/>
                  <a:gd name="connsiteY18" fmla="*/ 186469 h 444192"/>
                  <a:gd name="connsiteX19" fmla="*/ 237426 w 433460"/>
                  <a:gd name="connsiteY19" fmla="*/ 210316 h 444192"/>
                  <a:gd name="connsiteX20" fmla="*/ 378559 w 433460"/>
                  <a:gd name="connsiteY20" fmla="*/ 415173 h 444192"/>
                  <a:gd name="connsiteX21" fmla="*/ 321071 w 433460"/>
                  <a:gd name="connsiteY21" fmla="*/ 415173 h 44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460" h="444192">
                    <a:moveTo>
                      <a:pt x="402417" y="398796"/>
                    </a:moveTo>
                    <a:lnTo>
                      <a:pt x="256972" y="187618"/>
                    </a:lnTo>
                    <a:lnTo>
                      <a:pt x="240588" y="163771"/>
                    </a:lnTo>
                    <a:lnTo>
                      <a:pt x="136534" y="12642"/>
                    </a:lnTo>
                    <a:lnTo>
                      <a:pt x="127911" y="0"/>
                    </a:lnTo>
                    <a:lnTo>
                      <a:pt x="0" y="0"/>
                    </a:lnTo>
                    <a:lnTo>
                      <a:pt x="31044" y="45396"/>
                    </a:lnTo>
                    <a:lnTo>
                      <a:pt x="169303" y="246231"/>
                    </a:lnTo>
                    <a:lnTo>
                      <a:pt x="185687" y="270078"/>
                    </a:lnTo>
                    <a:lnTo>
                      <a:pt x="296927" y="431550"/>
                    </a:lnTo>
                    <a:lnTo>
                      <a:pt x="305550" y="444192"/>
                    </a:lnTo>
                    <a:lnTo>
                      <a:pt x="433461" y="444192"/>
                    </a:lnTo>
                    <a:lnTo>
                      <a:pt x="402417" y="398796"/>
                    </a:lnTo>
                    <a:close/>
                    <a:moveTo>
                      <a:pt x="321071" y="415173"/>
                    </a:moveTo>
                    <a:lnTo>
                      <a:pt x="205520" y="247380"/>
                    </a:lnTo>
                    <a:lnTo>
                      <a:pt x="189136" y="223533"/>
                    </a:lnTo>
                    <a:lnTo>
                      <a:pt x="55189" y="29019"/>
                    </a:lnTo>
                    <a:lnTo>
                      <a:pt x="112677" y="29019"/>
                    </a:lnTo>
                    <a:lnTo>
                      <a:pt x="221042" y="186469"/>
                    </a:lnTo>
                    <a:lnTo>
                      <a:pt x="237426" y="210316"/>
                    </a:lnTo>
                    <a:lnTo>
                      <a:pt x="378559" y="415173"/>
                    </a:lnTo>
                    <a:lnTo>
                      <a:pt x="321071" y="415173"/>
                    </a:lnTo>
                    <a:close/>
                  </a:path>
                </a:pathLst>
              </a:custGeom>
              <a:solidFill>
                <a:srgbClr val="FFFFFF"/>
              </a:solidFill>
              <a:ln w="2874" cap="flat">
                <a:noFill/>
                <a:prstDash val="solid"/>
                <a:miter/>
              </a:ln>
            </p:spPr>
            <p:txBody>
              <a:bodyPr rtlCol="0" anchor="ctr"/>
              <a:lstStyle/>
              <a:p>
                <a:endParaRPr lang="it-IT" sz="2400"/>
              </a:p>
            </p:txBody>
          </p:sp>
          <p:sp>
            <p:nvSpPr>
              <p:cNvPr id="27" name="Figura a mano libera 26">
                <a:extLst>
                  <a:ext uri="{FF2B5EF4-FFF2-40B4-BE49-F238E27FC236}">
                    <a16:creationId xmlns:a16="http://schemas.microsoft.com/office/drawing/2014/main" id="{872ACE9C-A339-7599-D26B-CA053CE75E24}"/>
                  </a:ext>
                </a:extLst>
              </p:cNvPr>
              <p:cNvSpPr/>
              <p:nvPr/>
            </p:nvSpPr>
            <p:spPr>
              <a:xfrm>
                <a:off x="3745318" y="1774470"/>
                <a:ext cx="205807" cy="220659"/>
              </a:xfrm>
              <a:custGeom>
                <a:avLst/>
                <a:gdLst>
                  <a:gd name="connsiteX0" fmla="*/ 189424 w 205807"/>
                  <a:gd name="connsiteY0" fmla="*/ 0 h 220659"/>
                  <a:gd name="connsiteX1" fmla="*/ 205808 w 205807"/>
                  <a:gd name="connsiteY1" fmla="*/ 24135 h 220659"/>
                  <a:gd name="connsiteX2" fmla="*/ 186549 w 205807"/>
                  <a:gd name="connsiteY2" fmla="*/ 46545 h 220659"/>
                  <a:gd name="connsiteX3" fmla="*/ 36792 w 205807"/>
                  <a:gd name="connsiteY3" fmla="*/ 220660 h 220659"/>
                  <a:gd name="connsiteX4" fmla="*/ 0 w 205807"/>
                  <a:gd name="connsiteY4" fmla="*/ 220660 h 220659"/>
                  <a:gd name="connsiteX5" fmla="*/ 169877 w 205807"/>
                  <a:gd name="connsiteY5" fmla="*/ 22698 h 2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807" h="220659">
                    <a:moveTo>
                      <a:pt x="189424" y="0"/>
                    </a:moveTo>
                    <a:lnTo>
                      <a:pt x="205808" y="24135"/>
                    </a:lnTo>
                    <a:lnTo>
                      <a:pt x="186549" y="46545"/>
                    </a:lnTo>
                    <a:lnTo>
                      <a:pt x="36792" y="220660"/>
                    </a:lnTo>
                    <a:lnTo>
                      <a:pt x="0" y="220660"/>
                    </a:lnTo>
                    <a:lnTo>
                      <a:pt x="169877" y="22698"/>
                    </a:lnTo>
                    <a:close/>
                  </a:path>
                </a:pathLst>
              </a:custGeom>
              <a:solidFill>
                <a:srgbClr val="FFFFFF"/>
              </a:solidFill>
              <a:ln w="2874" cap="flat">
                <a:noFill/>
                <a:prstDash val="solid"/>
                <a:miter/>
              </a:ln>
            </p:spPr>
            <p:txBody>
              <a:bodyPr rtlCol="0" anchor="ctr"/>
              <a:lstStyle/>
              <a:p>
                <a:endParaRPr lang="it-IT" sz="2400"/>
              </a:p>
            </p:txBody>
          </p:sp>
          <p:sp>
            <p:nvSpPr>
              <p:cNvPr id="28" name="Figura a mano libera 27">
                <a:extLst>
                  <a:ext uri="{FF2B5EF4-FFF2-40B4-BE49-F238E27FC236}">
                    <a16:creationId xmlns:a16="http://schemas.microsoft.com/office/drawing/2014/main" id="{795E2687-17FB-CEF3-73CF-31AAC8B4366A}"/>
                  </a:ext>
                </a:extLst>
              </p:cNvPr>
              <p:cNvSpPr/>
              <p:nvPr/>
            </p:nvSpPr>
            <p:spPr>
              <a:xfrm>
                <a:off x="3966935" y="1551225"/>
                <a:ext cx="196896" cy="210028"/>
              </a:xfrm>
              <a:custGeom>
                <a:avLst/>
                <a:gdLst>
                  <a:gd name="connsiteX0" fmla="*/ 196897 w 196896"/>
                  <a:gd name="connsiteY0" fmla="*/ 0 h 210028"/>
                  <a:gd name="connsiteX1" fmla="*/ 35930 w 196896"/>
                  <a:gd name="connsiteY1" fmla="*/ 187331 h 210028"/>
                  <a:gd name="connsiteX2" fmla="*/ 16384 w 196896"/>
                  <a:gd name="connsiteY2" fmla="*/ 210029 h 210028"/>
                  <a:gd name="connsiteX3" fmla="*/ 0 w 196896"/>
                  <a:gd name="connsiteY3" fmla="*/ 186181 h 210028"/>
                  <a:gd name="connsiteX4" fmla="*/ 19258 w 196896"/>
                  <a:gd name="connsiteY4" fmla="*/ 163483 h 210028"/>
                  <a:gd name="connsiteX5" fmla="*/ 128486 w 196896"/>
                  <a:gd name="connsiteY5" fmla="*/ 36489 h 210028"/>
                  <a:gd name="connsiteX6" fmla="*/ 160104 w 196896"/>
                  <a:gd name="connsiteY6" fmla="*/ 0 h 21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96" h="210028">
                    <a:moveTo>
                      <a:pt x="196897" y="0"/>
                    </a:moveTo>
                    <a:lnTo>
                      <a:pt x="35930" y="187331"/>
                    </a:lnTo>
                    <a:lnTo>
                      <a:pt x="16384" y="210029"/>
                    </a:lnTo>
                    <a:lnTo>
                      <a:pt x="0" y="186181"/>
                    </a:lnTo>
                    <a:lnTo>
                      <a:pt x="19258" y="163483"/>
                    </a:lnTo>
                    <a:lnTo>
                      <a:pt x="128486" y="36489"/>
                    </a:lnTo>
                    <a:lnTo>
                      <a:pt x="160104" y="0"/>
                    </a:lnTo>
                    <a:close/>
                  </a:path>
                </a:pathLst>
              </a:custGeom>
              <a:solidFill>
                <a:srgbClr val="FFFFFF"/>
              </a:solidFill>
              <a:ln w="2874" cap="flat">
                <a:noFill/>
                <a:prstDash val="solid"/>
                <a:miter/>
              </a:ln>
            </p:spPr>
            <p:txBody>
              <a:bodyPr rtlCol="0" anchor="ctr"/>
              <a:lstStyle/>
              <a:p>
                <a:endParaRPr lang="it-IT" sz="2400"/>
              </a:p>
            </p:txBody>
          </p:sp>
        </p:grpSp>
      </p:grpSp>
    </p:spTree>
    <p:extLst>
      <p:ext uri="{BB962C8B-B14F-4D97-AF65-F5344CB8AC3E}">
        <p14:creationId xmlns:p14="http://schemas.microsoft.com/office/powerpoint/2010/main" val="1972840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293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fico (prodotto)">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40A7825-8FD1-6141-BB3E-F2BDE4F296E5}"/>
              </a:ext>
            </a:extLst>
          </p:cNvPr>
          <p:cNvSpPr>
            <a:spLocks noGrp="1"/>
          </p:cNvSpPr>
          <p:nvPr>
            <p:ph type="title" hasCustomPrompt="1"/>
          </p:nvPr>
        </p:nvSpPr>
        <p:spPr>
          <a:xfrm>
            <a:off x="516985" y="92661"/>
            <a:ext cx="11529247" cy="366184"/>
          </a:xfrm>
          <a:prstGeom prst="rect">
            <a:avLst/>
          </a:prstGeom>
        </p:spPr>
        <p:txBody>
          <a:bodyPr anchor="ctr">
            <a:noAutofit/>
          </a:bodyPr>
          <a:lstStyle>
            <a:lvl1pPr algn="l">
              <a:defRPr sz="1867" b="1">
                <a:solidFill>
                  <a:schemeClr val="accent1"/>
                </a:solidFill>
                <a:latin typeface="Montserrat" pitchFamily="2" charset="77"/>
                <a:cs typeface="Montserrat" pitchFamily="2" charset="77"/>
              </a:defRPr>
            </a:lvl1pPr>
          </a:lstStyle>
          <a:p>
            <a:r>
              <a:rPr lang="it-IT" dirty="0"/>
              <a:t>Titolo</a:t>
            </a:r>
          </a:p>
        </p:txBody>
      </p:sp>
      <p:sp>
        <p:nvSpPr>
          <p:cNvPr id="5" name="Segnaposto testo 3">
            <a:extLst>
              <a:ext uri="{FF2B5EF4-FFF2-40B4-BE49-F238E27FC236}">
                <a16:creationId xmlns:a16="http://schemas.microsoft.com/office/drawing/2014/main" id="{DB723A35-9F4A-0D44-A4E1-C6962AC2E650}"/>
              </a:ext>
            </a:extLst>
          </p:cNvPr>
          <p:cNvSpPr>
            <a:spLocks noGrp="1"/>
          </p:cNvSpPr>
          <p:nvPr>
            <p:ph type="body" sz="quarter" idx="11" hasCustomPrompt="1"/>
          </p:nvPr>
        </p:nvSpPr>
        <p:spPr>
          <a:xfrm>
            <a:off x="516983" y="458846"/>
            <a:ext cx="11529228" cy="228229"/>
          </a:xfrm>
          <a:prstGeom prst="rect">
            <a:avLst/>
          </a:prstGeom>
        </p:spPr>
        <p:txBody>
          <a:bodyPr wrap="none" tIns="0" bIns="0" anchor="ctr" anchorCtr="0"/>
          <a:lstStyle>
            <a:lvl1pPr marL="0" indent="0">
              <a:buNone/>
              <a:defRPr sz="1333" b="1">
                <a:solidFill>
                  <a:schemeClr val="accent1"/>
                </a:solidFill>
                <a:latin typeface="Montserrat" pitchFamily="2" charset="77"/>
              </a:defRPr>
            </a:lvl1pPr>
            <a:lvl2pPr marL="609585" indent="0">
              <a:buNone/>
              <a:defRPr sz="1600">
                <a:latin typeface="Montserrat" pitchFamily="2" charset="77"/>
              </a:defRPr>
            </a:lvl2pPr>
            <a:lvl3pPr marL="1219170" indent="0">
              <a:buNone/>
              <a:defRPr sz="1600">
                <a:latin typeface="Montserrat" pitchFamily="2" charset="77"/>
              </a:defRPr>
            </a:lvl3pPr>
            <a:lvl4pPr marL="1828754" indent="0">
              <a:buNone/>
              <a:defRPr sz="1600">
                <a:latin typeface="Montserrat" pitchFamily="2" charset="77"/>
              </a:defRPr>
            </a:lvl4pPr>
            <a:lvl5pPr marL="2438339" indent="0">
              <a:buNone/>
              <a:defRPr sz="1600">
                <a:latin typeface="Montserrat" pitchFamily="2" charset="77"/>
              </a:defRPr>
            </a:lvl5pPr>
          </a:lstStyle>
          <a:p>
            <a:pPr lvl="0"/>
            <a:r>
              <a:rPr lang="it-IT" dirty="0"/>
              <a:t>Unità di misura</a:t>
            </a:r>
          </a:p>
        </p:txBody>
      </p:sp>
      <p:grpSp>
        <p:nvGrpSpPr>
          <p:cNvPr id="6" name="Gruppo 5">
            <a:extLst>
              <a:ext uri="{FF2B5EF4-FFF2-40B4-BE49-F238E27FC236}">
                <a16:creationId xmlns:a16="http://schemas.microsoft.com/office/drawing/2014/main" id="{8A0AC47C-709B-CC4A-B34E-CFE7476F1D46}"/>
              </a:ext>
            </a:extLst>
          </p:cNvPr>
          <p:cNvGrpSpPr/>
          <p:nvPr userDrawn="1"/>
        </p:nvGrpSpPr>
        <p:grpSpPr>
          <a:xfrm>
            <a:off x="229864" y="278745"/>
            <a:ext cx="234960" cy="234465"/>
            <a:chOff x="172398" y="209058"/>
            <a:chExt cx="176220" cy="175849"/>
          </a:xfrm>
        </p:grpSpPr>
        <p:sp>
          <p:nvSpPr>
            <p:cNvPr id="7" name="Figura a mano libera 6">
              <a:extLst>
                <a:ext uri="{FF2B5EF4-FFF2-40B4-BE49-F238E27FC236}">
                  <a16:creationId xmlns:a16="http://schemas.microsoft.com/office/drawing/2014/main" id="{0475406B-1BD3-4847-8EB4-B9B75BBD4F09}"/>
                </a:ext>
              </a:extLst>
            </p:cNvPr>
            <p:cNvSpPr/>
            <p:nvPr userDrawn="1"/>
          </p:nvSpPr>
          <p:spPr>
            <a:xfrm>
              <a:off x="172398" y="209058"/>
              <a:ext cx="176220" cy="175849"/>
            </a:xfrm>
            <a:custGeom>
              <a:avLst/>
              <a:gdLst>
                <a:gd name="connsiteX0" fmla="*/ 327356 w 378802"/>
                <a:gd name="connsiteY0" fmla="*/ 51319 h 378004"/>
                <a:gd name="connsiteX1" fmla="*/ 78997 w 378802"/>
                <a:gd name="connsiteY1" fmla="*/ 51319 h 378004"/>
                <a:gd name="connsiteX2" fmla="*/ 68241 w 378802"/>
                <a:gd name="connsiteY2" fmla="*/ 287362 h 378004"/>
                <a:gd name="connsiteX3" fmla="*/ 0 w 378802"/>
                <a:gd name="connsiteY3" fmla="*/ 355475 h 378004"/>
                <a:gd name="connsiteX4" fmla="*/ 22560 w 378802"/>
                <a:gd name="connsiteY4" fmla="*/ 378005 h 378004"/>
                <a:gd name="connsiteX5" fmla="*/ 120890 w 378802"/>
                <a:gd name="connsiteY5" fmla="*/ 279887 h 378004"/>
                <a:gd name="connsiteX6" fmla="*/ 98321 w 378802"/>
                <a:gd name="connsiteY6" fmla="*/ 257376 h 378004"/>
                <a:gd name="connsiteX7" fmla="*/ 90982 w 378802"/>
                <a:gd name="connsiteY7" fmla="*/ 264709 h 378004"/>
                <a:gd name="connsiteX8" fmla="*/ 101595 w 378802"/>
                <a:gd name="connsiteY8" fmla="*/ 73849 h 378004"/>
                <a:gd name="connsiteX9" fmla="*/ 304806 w 378802"/>
                <a:gd name="connsiteY9" fmla="*/ 73849 h 378004"/>
                <a:gd name="connsiteX10" fmla="*/ 304806 w 378802"/>
                <a:gd name="connsiteY10" fmla="*/ 276629 h 378004"/>
                <a:gd name="connsiteX11" fmla="*/ 302987 w 378802"/>
                <a:gd name="connsiteY11" fmla="*/ 278244 h 378004"/>
                <a:gd name="connsiteX12" fmla="*/ 325614 w 378802"/>
                <a:gd name="connsiteY12" fmla="*/ 300821 h 378004"/>
                <a:gd name="connsiteX13" fmla="*/ 327365 w 378802"/>
                <a:gd name="connsiteY13" fmla="*/ 299159 h 378004"/>
                <a:gd name="connsiteX14" fmla="*/ 327356 w 378802"/>
                <a:gd name="connsiteY14" fmla="*/ 51319 h 3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802" h="378004">
                  <a:moveTo>
                    <a:pt x="327356" y="51319"/>
                  </a:moveTo>
                  <a:cubicBezTo>
                    <a:pt x="258791" y="-17106"/>
                    <a:pt x="147600" y="-17106"/>
                    <a:pt x="78997" y="51319"/>
                  </a:cubicBezTo>
                  <a:cubicBezTo>
                    <a:pt x="14231" y="115974"/>
                    <a:pt x="10680" y="218518"/>
                    <a:pt x="68241" y="287362"/>
                  </a:cubicBezTo>
                  <a:lnTo>
                    <a:pt x="0" y="355475"/>
                  </a:lnTo>
                  <a:lnTo>
                    <a:pt x="22560" y="378005"/>
                  </a:lnTo>
                  <a:lnTo>
                    <a:pt x="120890" y="279887"/>
                  </a:lnTo>
                  <a:lnTo>
                    <a:pt x="98321" y="257376"/>
                  </a:lnTo>
                  <a:lnTo>
                    <a:pt x="90982" y="264709"/>
                  </a:lnTo>
                  <a:cubicBezTo>
                    <a:pt x="45786" y="208403"/>
                    <a:pt x="49298" y="126043"/>
                    <a:pt x="101595" y="73849"/>
                  </a:cubicBezTo>
                  <a:cubicBezTo>
                    <a:pt x="157710" y="17857"/>
                    <a:pt x="248672" y="17857"/>
                    <a:pt x="304806" y="73849"/>
                  </a:cubicBezTo>
                  <a:cubicBezTo>
                    <a:pt x="360910" y="129852"/>
                    <a:pt x="360910" y="220627"/>
                    <a:pt x="304806" y="276629"/>
                  </a:cubicBezTo>
                  <a:cubicBezTo>
                    <a:pt x="304215" y="277199"/>
                    <a:pt x="303578" y="277674"/>
                    <a:pt x="302987" y="278244"/>
                  </a:cubicBezTo>
                  <a:lnTo>
                    <a:pt x="325614" y="300821"/>
                  </a:lnTo>
                  <a:cubicBezTo>
                    <a:pt x="326194" y="300251"/>
                    <a:pt x="326804" y="299729"/>
                    <a:pt x="327365" y="299159"/>
                  </a:cubicBezTo>
                  <a:cubicBezTo>
                    <a:pt x="395949" y="230714"/>
                    <a:pt x="395949" y="119755"/>
                    <a:pt x="327356" y="51319"/>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sp>
          <p:nvSpPr>
            <p:cNvPr id="8" name="Figura a mano libera 7">
              <a:extLst>
                <a:ext uri="{FF2B5EF4-FFF2-40B4-BE49-F238E27FC236}">
                  <a16:creationId xmlns:a16="http://schemas.microsoft.com/office/drawing/2014/main" id="{463FB154-2F1A-9047-9EED-0E6375701DB7}"/>
                </a:ext>
              </a:extLst>
            </p:cNvPr>
            <p:cNvSpPr/>
            <p:nvPr userDrawn="1"/>
          </p:nvSpPr>
          <p:spPr>
            <a:xfrm>
              <a:off x="200082" y="223877"/>
              <a:ext cx="114112" cy="133385"/>
            </a:xfrm>
            <a:custGeom>
              <a:avLst/>
              <a:gdLst>
                <a:gd name="connsiteX0" fmla="*/ 220918 w 245295"/>
                <a:gd name="connsiteY0" fmla="*/ 223859 h 286722"/>
                <a:gd name="connsiteX1" fmla="*/ 64664 w 245295"/>
                <a:gd name="connsiteY1" fmla="*/ 222235 h 286722"/>
                <a:gd name="connsiteX2" fmla="*/ 64664 w 245295"/>
                <a:gd name="connsiteY2" fmla="*/ 64524 h 286722"/>
                <a:gd name="connsiteX3" fmla="*/ 222707 w 245295"/>
                <a:gd name="connsiteY3" fmla="*/ 64524 h 286722"/>
                <a:gd name="connsiteX4" fmla="*/ 245296 w 245295"/>
                <a:gd name="connsiteY4" fmla="*/ 41994 h 286722"/>
                <a:gd name="connsiteX5" fmla="*/ 42085 w 245295"/>
                <a:gd name="connsiteY5" fmla="*/ 41994 h 286722"/>
                <a:gd name="connsiteX6" fmla="*/ 42085 w 245295"/>
                <a:gd name="connsiteY6" fmla="*/ 244774 h 286722"/>
                <a:gd name="connsiteX7" fmla="*/ 243497 w 245295"/>
                <a:gd name="connsiteY7" fmla="*/ 246398 h 286722"/>
                <a:gd name="connsiteX8" fmla="*/ 220918 w 245295"/>
                <a:gd name="connsiteY8" fmla="*/ 223859 h 2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95" h="286722">
                  <a:moveTo>
                    <a:pt x="220918" y="223859"/>
                  </a:moveTo>
                  <a:cubicBezTo>
                    <a:pt x="177150" y="265699"/>
                    <a:pt x="107728" y="265205"/>
                    <a:pt x="64664" y="222235"/>
                  </a:cubicBezTo>
                  <a:cubicBezTo>
                    <a:pt x="21020" y="178675"/>
                    <a:pt x="21020" y="108074"/>
                    <a:pt x="64664" y="64524"/>
                  </a:cubicBezTo>
                  <a:cubicBezTo>
                    <a:pt x="108309" y="20975"/>
                    <a:pt x="179073" y="20975"/>
                    <a:pt x="222707" y="64524"/>
                  </a:cubicBezTo>
                  <a:lnTo>
                    <a:pt x="245296" y="41994"/>
                  </a:lnTo>
                  <a:cubicBezTo>
                    <a:pt x="189172" y="-13998"/>
                    <a:pt x="98200" y="-13998"/>
                    <a:pt x="42085" y="41994"/>
                  </a:cubicBezTo>
                  <a:cubicBezTo>
                    <a:pt x="-14028" y="97997"/>
                    <a:pt x="-14028" y="188772"/>
                    <a:pt x="42085" y="244774"/>
                  </a:cubicBezTo>
                  <a:cubicBezTo>
                    <a:pt x="97609" y="300197"/>
                    <a:pt x="187249" y="300662"/>
                    <a:pt x="243497" y="246398"/>
                  </a:cubicBezTo>
                  <a:lnTo>
                    <a:pt x="220918" y="223859"/>
                  </a:lnTo>
                  <a:close/>
                </a:path>
              </a:pathLst>
            </a:custGeom>
            <a:solidFill>
              <a:srgbClr val="91B9D0"/>
            </a:solidFill>
            <a:ln w="9507" cap="flat">
              <a:noFill/>
              <a:prstDash val="solid"/>
              <a:miter/>
            </a:ln>
          </p:spPr>
          <p:txBody>
            <a:bodyPr rtlCol="0" anchor="ctr"/>
            <a:lstStyle/>
            <a:p>
              <a:endParaRPr lang="it-IT" sz="2400" b="0" i="0" dirty="0">
                <a:latin typeface="Montserrat" pitchFamily="2" charset="77"/>
              </a:endParaRPr>
            </a:p>
          </p:txBody>
        </p:sp>
        <p:sp>
          <p:nvSpPr>
            <p:cNvPr id="9" name="Figura a mano libera 8">
              <a:extLst>
                <a:ext uri="{FF2B5EF4-FFF2-40B4-BE49-F238E27FC236}">
                  <a16:creationId xmlns:a16="http://schemas.microsoft.com/office/drawing/2014/main" id="{17EDD59F-01C3-C94C-A605-6C4B4C5C835F}"/>
                </a:ext>
              </a:extLst>
            </p:cNvPr>
            <p:cNvSpPr/>
            <p:nvPr userDrawn="1"/>
          </p:nvSpPr>
          <p:spPr>
            <a:xfrm>
              <a:off x="292350" y="253881"/>
              <a:ext cx="26560" cy="74132"/>
            </a:xfrm>
            <a:custGeom>
              <a:avLst/>
              <a:gdLst>
                <a:gd name="connsiteX0" fmla="*/ 24359 w 57093"/>
                <a:gd name="connsiteY0" fmla="*/ 28 h 159353"/>
                <a:gd name="connsiteX1" fmla="*/ 24321 w 57093"/>
                <a:gd name="connsiteY1" fmla="*/ 0 h 159353"/>
                <a:gd name="connsiteX2" fmla="*/ 1733 w 57093"/>
                <a:gd name="connsiteY2" fmla="*/ 22530 h 159353"/>
                <a:gd name="connsiteX3" fmla="*/ 1799 w 57093"/>
                <a:gd name="connsiteY3" fmla="*/ 22559 h 159353"/>
                <a:gd name="connsiteX4" fmla="*/ 1799 w 57093"/>
                <a:gd name="connsiteY4" fmla="*/ 135209 h 159353"/>
                <a:gd name="connsiteX5" fmla="*/ 0 w 57093"/>
                <a:gd name="connsiteY5" fmla="*/ 136823 h 159353"/>
                <a:gd name="connsiteX6" fmla="*/ 22579 w 57093"/>
                <a:gd name="connsiteY6" fmla="*/ 159353 h 159353"/>
                <a:gd name="connsiteX7" fmla="*/ 24368 w 57093"/>
                <a:gd name="connsiteY7" fmla="*/ 157739 h 159353"/>
                <a:gd name="connsiteX8" fmla="*/ 24359 w 57093"/>
                <a:gd name="connsiteY8" fmla="*/ 28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93" h="159353">
                  <a:moveTo>
                    <a:pt x="24359" y="28"/>
                  </a:moveTo>
                  <a:cubicBezTo>
                    <a:pt x="24359" y="28"/>
                    <a:pt x="24340" y="9"/>
                    <a:pt x="24321" y="0"/>
                  </a:cubicBezTo>
                  <a:lnTo>
                    <a:pt x="1733" y="22530"/>
                  </a:lnTo>
                  <a:cubicBezTo>
                    <a:pt x="1752" y="22530"/>
                    <a:pt x="1771" y="22539"/>
                    <a:pt x="1799" y="22559"/>
                  </a:cubicBezTo>
                  <a:cubicBezTo>
                    <a:pt x="32935" y="53656"/>
                    <a:pt x="32935" y="104111"/>
                    <a:pt x="1799" y="135209"/>
                  </a:cubicBezTo>
                  <a:cubicBezTo>
                    <a:pt x="1209" y="135788"/>
                    <a:pt x="590" y="136272"/>
                    <a:pt x="0" y="136823"/>
                  </a:cubicBezTo>
                  <a:lnTo>
                    <a:pt x="22579" y="159353"/>
                  </a:lnTo>
                  <a:cubicBezTo>
                    <a:pt x="23160" y="158783"/>
                    <a:pt x="23788" y="158308"/>
                    <a:pt x="24368" y="157739"/>
                  </a:cubicBezTo>
                  <a:cubicBezTo>
                    <a:pt x="68003" y="114179"/>
                    <a:pt x="68003" y="43588"/>
                    <a:pt x="24359" y="28"/>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grpSp>
      <p:sp>
        <p:nvSpPr>
          <p:cNvPr id="10" name="Segnaposto testo 3">
            <a:extLst>
              <a:ext uri="{FF2B5EF4-FFF2-40B4-BE49-F238E27FC236}">
                <a16:creationId xmlns:a16="http://schemas.microsoft.com/office/drawing/2014/main" id="{3528C524-EC5B-724E-8462-3236CC663A91}"/>
              </a:ext>
            </a:extLst>
          </p:cNvPr>
          <p:cNvSpPr>
            <a:spLocks noGrp="1"/>
          </p:cNvSpPr>
          <p:nvPr>
            <p:ph type="body" sz="quarter" idx="12" hasCustomPrompt="1"/>
          </p:nvPr>
        </p:nvSpPr>
        <p:spPr>
          <a:xfrm>
            <a:off x="3596129" y="6221429"/>
            <a:ext cx="8450103" cy="297454"/>
          </a:xfrm>
          <a:prstGeom prst="rect">
            <a:avLst/>
          </a:prstGeom>
        </p:spPr>
        <p:txBody>
          <a:bodyPr wrap="square" anchor="ctr" anchorCtr="0">
            <a:spAutoFit/>
          </a:bodyPr>
          <a:lstStyle>
            <a:lvl1pPr marL="0" indent="0" algn="r">
              <a:buNone/>
              <a:defRPr sz="1333">
                <a:solidFill>
                  <a:schemeClr val="accent1"/>
                </a:solidFill>
                <a:latin typeface="Montserrat" pitchFamily="2" charset="77"/>
              </a:defRPr>
            </a:lvl1pPr>
            <a:lvl2pPr marL="609585" indent="0">
              <a:buNone/>
              <a:defRPr sz="1600">
                <a:latin typeface="Montserrat" pitchFamily="2" charset="77"/>
              </a:defRPr>
            </a:lvl2pPr>
            <a:lvl3pPr marL="1219170" indent="0">
              <a:buNone/>
              <a:defRPr sz="1600">
                <a:latin typeface="Montserrat" pitchFamily="2" charset="77"/>
              </a:defRPr>
            </a:lvl3pPr>
            <a:lvl4pPr marL="1828754" indent="0">
              <a:buNone/>
              <a:defRPr sz="1600">
                <a:latin typeface="Montserrat" pitchFamily="2" charset="77"/>
              </a:defRPr>
            </a:lvl4pPr>
            <a:lvl5pPr marL="2438339" indent="0">
              <a:buNone/>
              <a:defRPr sz="1600">
                <a:latin typeface="Montserrat" pitchFamily="2" charset="77"/>
              </a:defRPr>
            </a:lvl5pPr>
          </a:lstStyle>
          <a:p>
            <a:pPr lvl="0"/>
            <a:r>
              <a:rPr lang="it-IT" dirty="0"/>
              <a:t>Fonte</a:t>
            </a:r>
          </a:p>
        </p:txBody>
      </p:sp>
      <p:sp>
        <p:nvSpPr>
          <p:cNvPr id="11" name="CasellaDiTesto 10">
            <a:extLst>
              <a:ext uri="{FF2B5EF4-FFF2-40B4-BE49-F238E27FC236}">
                <a16:creationId xmlns:a16="http://schemas.microsoft.com/office/drawing/2014/main" id="{EE3B08DE-D4B3-394D-9032-143071F6624F}"/>
              </a:ext>
            </a:extLst>
          </p:cNvPr>
          <p:cNvSpPr txBox="1"/>
          <p:nvPr userDrawn="1"/>
        </p:nvSpPr>
        <p:spPr>
          <a:xfrm>
            <a:off x="10032539" y="6432220"/>
            <a:ext cx="2013692" cy="307777"/>
          </a:xfrm>
          <a:prstGeom prst="rect">
            <a:avLst/>
          </a:prstGeom>
          <a:noFill/>
        </p:spPr>
        <p:txBody>
          <a:bodyPr wrap="none" rtlCol="0">
            <a:spAutoFit/>
          </a:bodyPr>
          <a:lstStyle/>
          <a:p>
            <a:pPr algn="r"/>
            <a:r>
              <a:rPr lang="it-IT" sz="1400" dirty="0">
                <a:solidFill>
                  <a:schemeClr val="accent1"/>
                </a:solidFill>
                <a:latin typeface="Montserrat" pitchFamily="2" charset="77"/>
              </a:rPr>
              <a:t>www.osservatori.net</a:t>
            </a:r>
          </a:p>
        </p:txBody>
      </p:sp>
      <p:pic>
        <p:nvPicPr>
          <p:cNvPr id="2" name="Elemento grafico 1">
            <a:extLst>
              <a:ext uri="{FF2B5EF4-FFF2-40B4-BE49-F238E27FC236}">
                <a16:creationId xmlns:a16="http://schemas.microsoft.com/office/drawing/2014/main" id="{D48E0BD3-55B3-1EB9-2529-2B24A38E54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62117"/>
            <a:ext cx="3020037" cy="595883"/>
          </a:xfrm>
          <a:prstGeom prst="rect">
            <a:avLst/>
          </a:prstGeom>
        </p:spPr>
      </p:pic>
    </p:spTree>
    <p:extLst>
      <p:ext uri="{BB962C8B-B14F-4D97-AF65-F5344CB8AC3E}">
        <p14:creationId xmlns:p14="http://schemas.microsoft.com/office/powerpoint/2010/main" val="2062403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binar">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16986" y="17502"/>
            <a:ext cx="8396493" cy="739276"/>
          </a:xfrm>
          <a:prstGeom prst="rect">
            <a:avLst/>
          </a:prstGeom>
        </p:spPr>
        <p:txBody>
          <a:bodyPr anchor="ctr">
            <a:noAutofit/>
          </a:bodyPr>
          <a:lstStyle>
            <a:lvl1pPr algn="l">
              <a:defRPr sz="1867" b="1">
                <a:solidFill>
                  <a:schemeClr val="accent1"/>
                </a:solidFill>
                <a:latin typeface="Montserrat" pitchFamily="2" charset="77"/>
                <a:cs typeface="Montserrat" pitchFamily="2" charset="77"/>
              </a:defRPr>
            </a:lvl1pPr>
          </a:lstStyle>
          <a:p>
            <a:r>
              <a:rPr lang="it-IT" dirty="0"/>
              <a:t>Fare clic per modificare stile</a:t>
            </a:r>
          </a:p>
        </p:txBody>
      </p:sp>
      <p:sp>
        <p:nvSpPr>
          <p:cNvPr id="12" name="Segnaposto numero diapositiva 3">
            <a:extLst>
              <a:ext uri="{FF2B5EF4-FFF2-40B4-BE49-F238E27FC236}">
                <a16:creationId xmlns:a16="http://schemas.microsoft.com/office/drawing/2014/main" id="{57A05E21-75E2-6442-9ED3-70B99937335F}"/>
              </a:ext>
            </a:extLst>
          </p:cNvPr>
          <p:cNvSpPr>
            <a:spLocks noGrp="1"/>
          </p:cNvSpPr>
          <p:nvPr>
            <p:ph type="sldNum" sz="quarter" idx="4"/>
          </p:nvPr>
        </p:nvSpPr>
        <p:spPr>
          <a:xfrm>
            <a:off x="9303031" y="6343845"/>
            <a:ext cx="2743200" cy="366183"/>
          </a:xfrm>
          <a:prstGeom prst="rect">
            <a:avLst/>
          </a:prstGeom>
        </p:spPr>
        <p:txBody>
          <a:bodyPr vert="horz" lIns="91440" tIns="45720" rIns="91440" bIns="45720" rtlCol="0" anchor="ctr"/>
          <a:lstStyle>
            <a:lvl1pPr algn="r">
              <a:defRPr sz="1467">
                <a:solidFill>
                  <a:schemeClr val="accent1"/>
                </a:solidFill>
                <a:latin typeface="Montserrat" pitchFamily="2" charset="77"/>
              </a:defRPr>
            </a:lvl1pPr>
          </a:lstStyle>
          <a:p>
            <a:fld id="{DC8ACEEC-BB50-3E4F-B1C7-4DEF5308D5A3}" type="slidenum">
              <a:rPr lang="it-IT" smtClean="0"/>
              <a:pPr/>
              <a:t>‹N›</a:t>
            </a:fld>
            <a:endParaRPr lang="it-IT" dirty="0"/>
          </a:p>
        </p:txBody>
      </p:sp>
      <p:grpSp>
        <p:nvGrpSpPr>
          <p:cNvPr id="14" name="Gruppo 13">
            <a:extLst>
              <a:ext uri="{FF2B5EF4-FFF2-40B4-BE49-F238E27FC236}">
                <a16:creationId xmlns:a16="http://schemas.microsoft.com/office/drawing/2014/main" id="{480C583B-BD88-4647-92B5-4B15D2873247}"/>
              </a:ext>
            </a:extLst>
          </p:cNvPr>
          <p:cNvGrpSpPr/>
          <p:nvPr userDrawn="1"/>
        </p:nvGrpSpPr>
        <p:grpSpPr>
          <a:xfrm>
            <a:off x="229864" y="278745"/>
            <a:ext cx="234960" cy="234465"/>
            <a:chOff x="172398" y="209058"/>
            <a:chExt cx="176220" cy="175849"/>
          </a:xfrm>
        </p:grpSpPr>
        <p:sp>
          <p:nvSpPr>
            <p:cNvPr id="15" name="Figura a mano libera 14">
              <a:extLst>
                <a:ext uri="{FF2B5EF4-FFF2-40B4-BE49-F238E27FC236}">
                  <a16:creationId xmlns:a16="http://schemas.microsoft.com/office/drawing/2014/main" id="{D430927E-255D-F240-AEF9-C276B8D11C8B}"/>
                </a:ext>
              </a:extLst>
            </p:cNvPr>
            <p:cNvSpPr/>
            <p:nvPr userDrawn="1"/>
          </p:nvSpPr>
          <p:spPr>
            <a:xfrm>
              <a:off x="172398" y="209058"/>
              <a:ext cx="176220" cy="175849"/>
            </a:xfrm>
            <a:custGeom>
              <a:avLst/>
              <a:gdLst>
                <a:gd name="connsiteX0" fmla="*/ 327356 w 378802"/>
                <a:gd name="connsiteY0" fmla="*/ 51319 h 378004"/>
                <a:gd name="connsiteX1" fmla="*/ 78997 w 378802"/>
                <a:gd name="connsiteY1" fmla="*/ 51319 h 378004"/>
                <a:gd name="connsiteX2" fmla="*/ 68241 w 378802"/>
                <a:gd name="connsiteY2" fmla="*/ 287362 h 378004"/>
                <a:gd name="connsiteX3" fmla="*/ 0 w 378802"/>
                <a:gd name="connsiteY3" fmla="*/ 355475 h 378004"/>
                <a:gd name="connsiteX4" fmla="*/ 22560 w 378802"/>
                <a:gd name="connsiteY4" fmla="*/ 378005 h 378004"/>
                <a:gd name="connsiteX5" fmla="*/ 120890 w 378802"/>
                <a:gd name="connsiteY5" fmla="*/ 279887 h 378004"/>
                <a:gd name="connsiteX6" fmla="*/ 98321 w 378802"/>
                <a:gd name="connsiteY6" fmla="*/ 257376 h 378004"/>
                <a:gd name="connsiteX7" fmla="*/ 90982 w 378802"/>
                <a:gd name="connsiteY7" fmla="*/ 264709 h 378004"/>
                <a:gd name="connsiteX8" fmla="*/ 101595 w 378802"/>
                <a:gd name="connsiteY8" fmla="*/ 73849 h 378004"/>
                <a:gd name="connsiteX9" fmla="*/ 304806 w 378802"/>
                <a:gd name="connsiteY9" fmla="*/ 73849 h 378004"/>
                <a:gd name="connsiteX10" fmla="*/ 304806 w 378802"/>
                <a:gd name="connsiteY10" fmla="*/ 276629 h 378004"/>
                <a:gd name="connsiteX11" fmla="*/ 302987 w 378802"/>
                <a:gd name="connsiteY11" fmla="*/ 278244 h 378004"/>
                <a:gd name="connsiteX12" fmla="*/ 325614 w 378802"/>
                <a:gd name="connsiteY12" fmla="*/ 300821 h 378004"/>
                <a:gd name="connsiteX13" fmla="*/ 327365 w 378802"/>
                <a:gd name="connsiteY13" fmla="*/ 299159 h 378004"/>
                <a:gd name="connsiteX14" fmla="*/ 327356 w 378802"/>
                <a:gd name="connsiteY14" fmla="*/ 51319 h 3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802" h="378004">
                  <a:moveTo>
                    <a:pt x="327356" y="51319"/>
                  </a:moveTo>
                  <a:cubicBezTo>
                    <a:pt x="258791" y="-17106"/>
                    <a:pt x="147600" y="-17106"/>
                    <a:pt x="78997" y="51319"/>
                  </a:cubicBezTo>
                  <a:cubicBezTo>
                    <a:pt x="14231" y="115974"/>
                    <a:pt x="10680" y="218518"/>
                    <a:pt x="68241" y="287362"/>
                  </a:cubicBezTo>
                  <a:lnTo>
                    <a:pt x="0" y="355475"/>
                  </a:lnTo>
                  <a:lnTo>
                    <a:pt x="22560" y="378005"/>
                  </a:lnTo>
                  <a:lnTo>
                    <a:pt x="120890" y="279887"/>
                  </a:lnTo>
                  <a:lnTo>
                    <a:pt x="98321" y="257376"/>
                  </a:lnTo>
                  <a:lnTo>
                    <a:pt x="90982" y="264709"/>
                  </a:lnTo>
                  <a:cubicBezTo>
                    <a:pt x="45786" y="208403"/>
                    <a:pt x="49298" y="126043"/>
                    <a:pt x="101595" y="73849"/>
                  </a:cubicBezTo>
                  <a:cubicBezTo>
                    <a:pt x="157710" y="17857"/>
                    <a:pt x="248672" y="17857"/>
                    <a:pt x="304806" y="73849"/>
                  </a:cubicBezTo>
                  <a:cubicBezTo>
                    <a:pt x="360910" y="129852"/>
                    <a:pt x="360910" y="220627"/>
                    <a:pt x="304806" y="276629"/>
                  </a:cubicBezTo>
                  <a:cubicBezTo>
                    <a:pt x="304215" y="277199"/>
                    <a:pt x="303578" y="277674"/>
                    <a:pt x="302987" y="278244"/>
                  </a:cubicBezTo>
                  <a:lnTo>
                    <a:pt x="325614" y="300821"/>
                  </a:lnTo>
                  <a:cubicBezTo>
                    <a:pt x="326194" y="300251"/>
                    <a:pt x="326804" y="299729"/>
                    <a:pt x="327365" y="299159"/>
                  </a:cubicBezTo>
                  <a:cubicBezTo>
                    <a:pt x="395949" y="230714"/>
                    <a:pt x="395949" y="119755"/>
                    <a:pt x="327356" y="51319"/>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sp>
          <p:nvSpPr>
            <p:cNvPr id="16" name="Figura a mano libera 15">
              <a:extLst>
                <a:ext uri="{FF2B5EF4-FFF2-40B4-BE49-F238E27FC236}">
                  <a16:creationId xmlns:a16="http://schemas.microsoft.com/office/drawing/2014/main" id="{6A4C23DD-6BDB-DF4B-9309-2548CB535AB4}"/>
                </a:ext>
              </a:extLst>
            </p:cNvPr>
            <p:cNvSpPr/>
            <p:nvPr userDrawn="1"/>
          </p:nvSpPr>
          <p:spPr>
            <a:xfrm>
              <a:off x="200082" y="223877"/>
              <a:ext cx="114112" cy="133385"/>
            </a:xfrm>
            <a:custGeom>
              <a:avLst/>
              <a:gdLst>
                <a:gd name="connsiteX0" fmla="*/ 220918 w 245295"/>
                <a:gd name="connsiteY0" fmla="*/ 223859 h 286722"/>
                <a:gd name="connsiteX1" fmla="*/ 64664 w 245295"/>
                <a:gd name="connsiteY1" fmla="*/ 222235 h 286722"/>
                <a:gd name="connsiteX2" fmla="*/ 64664 w 245295"/>
                <a:gd name="connsiteY2" fmla="*/ 64524 h 286722"/>
                <a:gd name="connsiteX3" fmla="*/ 222707 w 245295"/>
                <a:gd name="connsiteY3" fmla="*/ 64524 h 286722"/>
                <a:gd name="connsiteX4" fmla="*/ 245296 w 245295"/>
                <a:gd name="connsiteY4" fmla="*/ 41994 h 286722"/>
                <a:gd name="connsiteX5" fmla="*/ 42085 w 245295"/>
                <a:gd name="connsiteY5" fmla="*/ 41994 h 286722"/>
                <a:gd name="connsiteX6" fmla="*/ 42085 w 245295"/>
                <a:gd name="connsiteY6" fmla="*/ 244774 h 286722"/>
                <a:gd name="connsiteX7" fmla="*/ 243497 w 245295"/>
                <a:gd name="connsiteY7" fmla="*/ 246398 h 286722"/>
                <a:gd name="connsiteX8" fmla="*/ 220918 w 245295"/>
                <a:gd name="connsiteY8" fmla="*/ 223859 h 2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95" h="286722">
                  <a:moveTo>
                    <a:pt x="220918" y="223859"/>
                  </a:moveTo>
                  <a:cubicBezTo>
                    <a:pt x="177150" y="265699"/>
                    <a:pt x="107728" y="265205"/>
                    <a:pt x="64664" y="222235"/>
                  </a:cubicBezTo>
                  <a:cubicBezTo>
                    <a:pt x="21020" y="178675"/>
                    <a:pt x="21020" y="108074"/>
                    <a:pt x="64664" y="64524"/>
                  </a:cubicBezTo>
                  <a:cubicBezTo>
                    <a:pt x="108309" y="20975"/>
                    <a:pt x="179073" y="20975"/>
                    <a:pt x="222707" y="64524"/>
                  </a:cubicBezTo>
                  <a:lnTo>
                    <a:pt x="245296" y="41994"/>
                  </a:lnTo>
                  <a:cubicBezTo>
                    <a:pt x="189172" y="-13998"/>
                    <a:pt x="98200" y="-13998"/>
                    <a:pt x="42085" y="41994"/>
                  </a:cubicBezTo>
                  <a:cubicBezTo>
                    <a:pt x="-14028" y="97997"/>
                    <a:pt x="-14028" y="188772"/>
                    <a:pt x="42085" y="244774"/>
                  </a:cubicBezTo>
                  <a:cubicBezTo>
                    <a:pt x="97609" y="300197"/>
                    <a:pt x="187249" y="300662"/>
                    <a:pt x="243497" y="246398"/>
                  </a:cubicBezTo>
                  <a:lnTo>
                    <a:pt x="220918" y="223859"/>
                  </a:lnTo>
                  <a:close/>
                </a:path>
              </a:pathLst>
            </a:custGeom>
            <a:solidFill>
              <a:srgbClr val="91B9D0"/>
            </a:solidFill>
            <a:ln w="9507" cap="flat">
              <a:noFill/>
              <a:prstDash val="solid"/>
              <a:miter/>
            </a:ln>
          </p:spPr>
          <p:txBody>
            <a:bodyPr rtlCol="0" anchor="ctr"/>
            <a:lstStyle/>
            <a:p>
              <a:endParaRPr lang="it-IT" sz="2400" b="0" i="0" dirty="0">
                <a:latin typeface="Montserrat" pitchFamily="2" charset="77"/>
              </a:endParaRPr>
            </a:p>
          </p:txBody>
        </p:sp>
        <p:sp>
          <p:nvSpPr>
            <p:cNvPr id="17" name="Figura a mano libera 16">
              <a:extLst>
                <a:ext uri="{FF2B5EF4-FFF2-40B4-BE49-F238E27FC236}">
                  <a16:creationId xmlns:a16="http://schemas.microsoft.com/office/drawing/2014/main" id="{4B2350AD-8195-194B-BACA-50EE13C601E5}"/>
                </a:ext>
              </a:extLst>
            </p:cNvPr>
            <p:cNvSpPr/>
            <p:nvPr userDrawn="1"/>
          </p:nvSpPr>
          <p:spPr>
            <a:xfrm>
              <a:off x="292350" y="253881"/>
              <a:ext cx="26560" cy="74132"/>
            </a:xfrm>
            <a:custGeom>
              <a:avLst/>
              <a:gdLst>
                <a:gd name="connsiteX0" fmla="*/ 24359 w 57093"/>
                <a:gd name="connsiteY0" fmla="*/ 28 h 159353"/>
                <a:gd name="connsiteX1" fmla="*/ 24321 w 57093"/>
                <a:gd name="connsiteY1" fmla="*/ 0 h 159353"/>
                <a:gd name="connsiteX2" fmla="*/ 1733 w 57093"/>
                <a:gd name="connsiteY2" fmla="*/ 22530 h 159353"/>
                <a:gd name="connsiteX3" fmla="*/ 1799 w 57093"/>
                <a:gd name="connsiteY3" fmla="*/ 22559 h 159353"/>
                <a:gd name="connsiteX4" fmla="*/ 1799 w 57093"/>
                <a:gd name="connsiteY4" fmla="*/ 135209 h 159353"/>
                <a:gd name="connsiteX5" fmla="*/ 0 w 57093"/>
                <a:gd name="connsiteY5" fmla="*/ 136823 h 159353"/>
                <a:gd name="connsiteX6" fmla="*/ 22579 w 57093"/>
                <a:gd name="connsiteY6" fmla="*/ 159353 h 159353"/>
                <a:gd name="connsiteX7" fmla="*/ 24368 w 57093"/>
                <a:gd name="connsiteY7" fmla="*/ 157739 h 159353"/>
                <a:gd name="connsiteX8" fmla="*/ 24359 w 57093"/>
                <a:gd name="connsiteY8" fmla="*/ 28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93" h="159353">
                  <a:moveTo>
                    <a:pt x="24359" y="28"/>
                  </a:moveTo>
                  <a:cubicBezTo>
                    <a:pt x="24359" y="28"/>
                    <a:pt x="24340" y="9"/>
                    <a:pt x="24321" y="0"/>
                  </a:cubicBezTo>
                  <a:lnTo>
                    <a:pt x="1733" y="22530"/>
                  </a:lnTo>
                  <a:cubicBezTo>
                    <a:pt x="1752" y="22530"/>
                    <a:pt x="1771" y="22539"/>
                    <a:pt x="1799" y="22559"/>
                  </a:cubicBezTo>
                  <a:cubicBezTo>
                    <a:pt x="32935" y="53656"/>
                    <a:pt x="32935" y="104111"/>
                    <a:pt x="1799" y="135209"/>
                  </a:cubicBezTo>
                  <a:cubicBezTo>
                    <a:pt x="1209" y="135788"/>
                    <a:pt x="590" y="136272"/>
                    <a:pt x="0" y="136823"/>
                  </a:cubicBezTo>
                  <a:lnTo>
                    <a:pt x="22579" y="159353"/>
                  </a:lnTo>
                  <a:cubicBezTo>
                    <a:pt x="23160" y="158783"/>
                    <a:pt x="23788" y="158308"/>
                    <a:pt x="24368" y="157739"/>
                  </a:cubicBezTo>
                  <a:cubicBezTo>
                    <a:pt x="68003" y="114179"/>
                    <a:pt x="68003" y="43588"/>
                    <a:pt x="24359" y="28"/>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grpSp>
      <p:sp>
        <p:nvSpPr>
          <p:cNvPr id="19" name="Elemento grafico 6">
            <a:extLst>
              <a:ext uri="{FF2B5EF4-FFF2-40B4-BE49-F238E27FC236}">
                <a16:creationId xmlns:a16="http://schemas.microsoft.com/office/drawing/2014/main" id="{3DBFE9EE-5DD9-7F43-82FB-C1B82FB34C7E}"/>
              </a:ext>
            </a:extLst>
          </p:cNvPr>
          <p:cNvSpPr/>
          <p:nvPr userDrawn="1"/>
        </p:nvSpPr>
        <p:spPr>
          <a:xfrm>
            <a:off x="10909901" y="432306"/>
            <a:ext cx="154744" cy="160095"/>
          </a:xfrm>
          <a:custGeom>
            <a:avLst/>
            <a:gdLst>
              <a:gd name="connsiteX0" fmla="*/ 31666 w 167120"/>
              <a:gd name="connsiteY0" fmla="*/ 21542 h 172899"/>
              <a:gd name="connsiteX1" fmla="*/ 9697 w 167120"/>
              <a:gd name="connsiteY1" fmla="*/ 21542 h 172899"/>
              <a:gd name="connsiteX2" fmla="*/ 9697 w 167120"/>
              <a:gd name="connsiteY2" fmla="*/ 43447 h 172899"/>
              <a:gd name="connsiteX3" fmla="*/ 157389 w 167120"/>
              <a:gd name="connsiteY3" fmla="*/ 43447 h 172899"/>
              <a:gd name="connsiteX4" fmla="*/ 157389 w 167120"/>
              <a:gd name="connsiteY4" fmla="*/ 21542 h 172899"/>
              <a:gd name="connsiteX5" fmla="*/ 135429 w 167120"/>
              <a:gd name="connsiteY5" fmla="*/ 21542 h 172899"/>
              <a:gd name="connsiteX6" fmla="*/ 135429 w 167120"/>
              <a:gd name="connsiteY6" fmla="*/ 28363 h 172899"/>
              <a:gd name="connsiteX7" fmla="*/ 130571 w 167120"/>
              <a:gd name="connsiteY7" fmla="*/ 33204 h 172899"/>
              <a:gd name="connsiteX8" fmla="*/ 125749 w 167120"/>
              <a:gd name="connsiteY8" fmla="*/ 28977 h 172899"/>
              <a:gd name="connsiteX9" fmla="*/ 125706 w 167120"/>
              <a:gd name="connsiteY9" fmla="*/ 28371 h 172899"/>
              <a:gd name="connsiteX10" fmla="*/ 125706 w 167120"/>
              <a:gd name="connsiteY10" fmla="*/ 21551 h 172899"/>
              <a:gd name="connsiteX11" fmla="*/ 88387 w 167120"/>
              <a:gd name="connsiteY11" fmla="*/ 21551 h 172899"/>
              <a:gd name="connsiteX12" fmla="*/ 88387 w 167120"/>
              <a:gd name="connsiteY12" fmla="*/ 28371 h 172899"/>
              <a:gd name="connsiteX13" fmla="*/ 83530 w 167120"/>
              <a:gd name="connsiteY13" fmla="*/ 33212 h 172899"/>
              <a:gd name="connsiteX14" fmla="*/ 78716 w 167120"/>
              <a:gd name="connsiteY14" fmla="*/ 28985 h 172899"/>
              <a:gd name="connsiteX15" fmla="*/ 78682 w 167120"/>
              <a:gd name="connsiteY15" fmla="*/ 28380 h 172899"/>
              <a:gd name="connsiteX16" fmla="*/ 78682 w 167120"/>
              <a:gd name="connsiteY16" fmla="*/ 21560 h 172899"/>
              <a:gd name="connsiteX17" fmla="*/ 41363 w 167120"/>
              <a:gd name="connsiteY17" fmla="*/ 21560 h 172899"/>
              <a:gd name="connsiteX18" fmla="*/ 41363 w 167120"/>
              <a:gd name="connsiteY18" fmla="*/ 28380 h 172899"/>
              <a:gd name="connsiteX19" fmla="*/ 36515 w 167120"/>
              <a:gd name="connsiteY19" fmla="*/ 33221 h 172899"/>
              <a:gd name="connsiteX20" fmla="*/ 31701 w 167120"/>
              <a:gd name="connsiteY20" fmla="*/ 28994 h 172899"/>
              <a:gd name="connsiteX21" fmla="*/ 31649 w 167120"/>
              <a:gd name="connsiteY21" fmla="*/ 28389 h 172899"/>
              <a:gd name="connsiteX22" fmla="*/ 31649 w 167120"/>
              <a:gd name="connsiteY22" fmla="*/ 21542 h 172899"/>
              <a:gd name="connsiteX23" fmla="*/ 132628 w 167120"/>
              <a:gd name="connsiteY23" fmla="*/ 76210 h 172899"/>
              <a:gd name="connsiteX24" fmla="*/ 137486 w 167120"/>
              <a:gd name="connsiteY24" fmla="*/ 81051 h 172899"/>
              <a:gd name="connsiteX25" fmla="*/ 133251 w 167120"/>
              <a:gd name="connsiteY25" fmla="*/ 85840 h 172899"/>
              <a:gd name="connsiteX26" fmla="*/ 132646 w 167120"/>
              <a:gd name="connsiteY26" fmla="*/ 85875 h 172899"/>
              <a:gd name="connsiteX27" fmla="*/ 114038 w 167120"/>
              <a:gd name="connsiteY27" fmla="*/ 85875 h 172899"/>
              <a:gd name="connsiteX28" fmla="*/ 109181 w 167120"/>
              <a:gd name="connsiteY28" fmla="*/ 81043 h 172899"/>
              <a:gd name="connsiteX29" fmla="*/ 113425 w 167120"/>
              <a:gd name="connsiteY29" fmla="*/ 76245 h 172899"/>
              <a:gd name="connsiteX30" fmla="*/ 114030 w 167120"/>
              <a:gd name="connsiteY30" fmla="*/ 76202 h 172899"/>
              <a:gd name="connsiteX31" fmla="*/ 132628 w 167120"/>
              <a:gd name="connsiteY31" fmla="*/ 76210 h 172899"/>
              <a:gd name="connsiteX32" fmla="*/ 132628 w 167120"/>
              <a:gd name="connsiteY32" fmla="*/ 76210 h 172899"/>
              <a:gd name="connsiteX33" fmla="*/ 93702 w 167120"/>
              <a:gd name="connsiteY33" fmla="*/ 76210 h 172899"/>
              <a:gd name="connsiteX34" fmla="*/ 98560 w 167120"/>
              <a:gd name="connsiteY34" fmla="*/ 81051 h 172899"/>
              <a:gd name="connsiteX35" fmla="*/ 94308 w 167120"/>
              <a:gd name="connsiteY35" fmla="*/ 85840 h 172899"/>
              <a:gd name="connsiteX36" fmla="*/ 93711 w 167120"/>
              <a:gd name="connsiteY36" fmla="*/ 85875 h 172899"/>
              <a:gd name="connsiteX37" fmla="*/ 73392 w 167120"/>
              <a:gd name="connsiteY37" fmla="*/ 85875 h 172899"/>
              <a:gd name="connsiteX38" fmla="*/ 68535 w 167120"/>
              <a:gd name="connsiteY38" fmla="*/ 81043 h 172899"/>
              <a:gd name="connsiteX39" fmla="*/ 72779 w 167120"/>
              <a:gd name="connsiteY39" fmla="*/ 76245 h 172899"/>
              <a:gd name="connsiteX40" fmla="*/ 73375 w 167120"/>
              <a:gd name="connsiteY40" fmla="*/ 76202 h 172899"/>
              <a:gd name="connsiteX41" fmla="*/ 93702 w 167120"/>
              <a:gd name="connsiteY41" fmla="*/ 76210 h 172899"/>
              <a:gd name="connsiteX42" fmla="*/ 93702 w 167120"/>
              <a:gd name="connsiteY42" fmla="*/ 76210 h 172899"/>
              <a:gd name="connsiteX43" fmla="*/ 53065 w 167120"/>
              <a:gd name="connsiteY43" fmla="*/ 76210 h 172899"/>
              <a:gd name="connsiteX44" fmla="*/ 57922 w 167120"/>
              <a:gd name="connsiteY44" fmla="*/ 81051 h 172899"/>
              <a:gd name="connsiteX45" fmla="*/ 53687 w 167120"/>
              <a:gd name="connsiteY45" fmla="*/ 85840 h 172899"/>
              <a:gd name="connsiteX46" fmla="*/ 53074 w 167120"/>
              <a:gd name="connsiteY46" fmla="*/ 85875 h 172899"/>
              <a:gd name="connsiteX47" fmla="*/ 34458 w 167120"/>
              <a:gd name="connsiteY47" fmla="*/ 85875 h 172899"/>
              <a:gd name="connsiteX48" fmla="*/ 29609 w 167120"/>
              <a:gd name="connsiteY48" fmla="*/ 81043 h 172899"/>
              <a:gd name="connsiteX49" fmla="*/ 33844 w 167120"/>
              <a:gd name="connsiteY49" fmla="*/ 76245 h 172899"/>
              <a:gd name="connsiteX50" fmla="*/ 34449 w 167120"/>
              <a:gd name="connsiteY50" fmla="*/ 76202 h 172899"/>
              <a:gd name="connsiteX51" fmla="*/ 53065 w 167120"/>
              <a:gd name="connsiteY51" fmla="*/ 76210 h 172899"/>
              <a:gd name="connsiteX52" fmla="*/ 53065 w 167120"/>
              <a:gd name="connsiteY52" fmla="*/ 76210 h 172899"/>
              <a:gd name="connsiteX53" fmla="*/ 132628 w 167120"/>
              <a:gd name="connsiteY53" fmla="*/ 103354 h 172899"/>
              <a:gd name="connsiteX54" fmla="*/ 137486 w 167120"/>
              <a:gd name="connsiteY54" fmla="*/ 108178 h 172899"/>
              <a:gd name="connsiteX55" fmla="*/ 133251 w 167120"/>
              <a:gd name="connsiteY55" fmla="*/ 112975 h 172899"/>
              <a:gd name="connsiteX56" fmla="*/ 132646 w 167120"/>
              <a:gd name="connsiteY56" fmla="*/ 113010 h 172899"/>
              <a:gd name="connsiteX57" fmla="*/ 114038 w 167120"/>
              <a:gd name="connsiteY57" fmla="*/ 113010 h 172899"/>
              <a:gd name="connsiteX58" fmla="*/ 109181 w 167120"/>
              <a:gd name="connsiteY58" fmla="*/ 108178 h 172899"/>
              <a:gd name="connsiteX59" fmla="*/ 113425 w 167120"/>
              <a:gd name="connsiteY59" fmla="*/ 103389 h 172899"/>
              <a:gd name="connsiteX60" fmla="*/ 114030 w 167120"/>
              <a:gd name="connsiteY60" fmla="*/ 103354 h 172899"/>
              <a:gd name="connsiteX61" fmla="*/ 132628 w 167120"/>
              <a:gd name="connsiteY61" fmla="*/ 103354 h 172899"/>
              <a:gd name="connsiteX62" fmla="*/ 132628 w 167120"/>
              <a:gd name="connsiteY62" fmla="*/ 103354 h 172899"/>
              <a:gd name="connsiteX63" fmla="*/ 93702 w 167120"/>
              <a:gd name="connsiteY63" fmla="*/ 103354 h 172899"/>
              <a:gd name="connsiteX64" fmla="*/ 98560 w 167120"/>
              <a:gd name="connsiteY64" fmla="*/ 108178 h 172899"/>
              <a:gd name="connsiteX65" fmla="*/ 94308 w 167120"/>
              <a:gd name="connsiteY65" fmla="*/ 112975 h 172899"/>
              <a:gd name="connsiteX66" fmla="*/ 93711 w 167120"/>
              <a:gd name="connsiteY66" fmla="*/ 113010 h 172899"/>
              <a:gd name="connsiteX67" fmla="*/ 73392 w 167120"/>
              <a:gd name="connsiteY67" fmla="*/ 113010 h 172899"/>
              <a:gd name="connsiteX68" fmla="*/ 68535 w 167120"/>
              <a:gd name="connsiteY68" fmla="*/ 108178 h 172899"/>
              <a:gd name="connsiteX69" fmla="*/ 72779 w 167120"/>
              <a:gd name="connsiteY69" fmla="*/ 103389 h 172899"/>
              <a:gd name="connsiteX70" fmla="*/ 73375 w 167120"/>
              <a:gd name="connsiteY70" fmla="*/ 103354 h 172899"/>
              <a:gd name="connsiteX71" fmla="*/ 93702 w 167120"/>
              <a:gd name="connsiteY71" fmla="*/ 103354 h 172899"/>
              <a:gd name="connsiteX72" fmla="*/ 93702 w 167120"/>
              <a:gd name="connsiteY72" fmla="*/ 103354 h 172899"/>
              <a:gd name="connsiteX73" fmla="*/ 53065 w 167120"/>
              <a:gd name="connsiteY73" fmla="*/ 103354 h 172899"/>
              <a:gd name="connsiteX74" fmla="*/ 57922 w 167120"/>
              <a:gd name="connsiteY74" fmla="*/ 108178 h 172899"/>
              <a:gd name="connsiteX75" fmla="*/ 53687 w 167120"/>
              <a:gd name="connsiteY75" fmla="*/ 112975 h 172899"/>
              <a:gd name="connsiteX76" fmla="*/ 53074 w 167120"/>
              <a:gd name="connsiteY76" fmla="*/ 113010 h 172899"/>
              <a:gd name="connsiteX77" fmla="*/ 34458 w 167120"/>
              <a:gd name="connsiteY77" fmla="*/ 113010 h 172899"/>
              <a:gd name="connsiteX78" fmla="*/ 29609 w 167120"/>
              <a:gd name="connsiteY78" fmla="*/ 108178 h 172899"/>
              <a:gd name="connsiteX79" fmla="*/ 33844 w 167120"/>
              <a:gd name="connsiteY79" fmla="*/ 103389 h 172899"/>
              <a:gd name="connsiteX80" fmla="*/ 34449 w 167120"/>
              <a:gd name="connsiteY80" fmla="*/ 103354 h 172899"/>
              <a:gd name="connsiteX81" fmla="*/ 53065 w 167120"/>
              <a:gd name="connsiteY81" fmla="*/ 103354 h 172899"/>
              <a:gd name="connsiteX82" fmla="*/ 53065 w 167120"/>
              <a:gd name="connsiteY82" fmla="*/ 103354 h 172899"/>
              <a:gd name="connsiteX83" fmla="*/ 132628 w 167120"/>
              <a:gd name="connsiteY83" fmla="*/ 130489 h 172899"/>
              <a:gd name="connsiteX84" fmla="*/ 137486 w 167120"/>
              <a:gd name="connsiteY84" fmla="*/ 135322 h 172899"/>
              <a:gd name="connsiteX85" fmla="*/ 132628 w 167120"/>
              <a:gd name="connsiteY85" fmla="*/ 140163 h 172899"/>
              <a:gd name="connsiteX86" fmla="*/ 114021 w 167120"/>
              <a:gd name="connsiteY86" fmla="*/ 140163 h 172899"/>
              <a:gd name="connsiteX87" fmla="*/ 109164 w 167120"/>
              <a:gd name="connsiteY87" fmla="*/ 135322 h 172899"/>
              <a:gd name="connsiteX88" fmla="*/ 114021 w 167120"/>
              <a:gd name="connsiteY88" fmla="*/ 130489 h 172899"/>
              <a:gd name="connsiteX89" fmla="*/ 132628 w 167120"/>
              <a:gd name="connsiteY89" fmla="*/ 130489 h 172899"/>
              <a:gd name="connsiteX90" fmla="*/ 73384 w 167120"/>
              <a:gd name="connsiteY90" fmla="*/ 130489 h 172899"/>
              <a:gd name="connsiteX91" fmla="*/ 93702 w 167120"/>
              <a:gd name="connsiteY91" fmla="*/ 130489 h 172899"/>
              <a:gd name="connsiteX92" fmla="*/ 98560 w 167120"/>
              <a:gd name="connsiteY92" fmla="*/ 135322 h 172899"/>
              <a:gd name="connsiteX93" fmla="*/ 94308 w 167120"/>
              <a:gd name="connsiteY93" fmla="*/ 140119 h 172899"/>
              <a:gd name="connsiteX94" fmla="*/ 93711 w 167120"/>
              <a:gd name="connsiteY94" fmla="*/ 140163 h 172899"/>
              <a:gd name="connsiteX95" fmla="*/ 73392 w 167120"/>
              <a:gd name="connsiteY95" fmla="*/ 140163 h 172899"/>
              <a:gd name="connsiteX96" fmla="*/ 68535 w 167120"/>
              <a:gd name="connsiteY96" fmla="*/ 135322 h 172899"/>
              <a:gd name="connsiteX97" fmla="*/ 72779 w 167120"/>
              <a:gd name="connsiteY97" fmla="*/ 130533 h 172899"/>
              <a:gd name="connsiteX98" fmla="*/ 73384 w 167120"/>
              <a:gd name="connsiteY98" fmla="*/ 130489 h 172899"/>
              <a:gd name="connsiteX99" fmla="*/ 93702 w 167120"/>
              <a:gd name="connsiteY99" fmla="*/ 130489 h 172899"/>
              <a:gd name="connsiteX100" fmla="*/ 73384 w 167120"/>
              <a:gd name="connsiteY100" fmla="*/ 130489 h 172899"/>
              <a:gd name="connsiteX101" fmla="*/ 53065 w 167120"/>
              <a:gd name="connsiteY101" fmla="*/ 130489 h 172899"/>
              <a:gd name="connsiteX102" fmla="*/ 57922 w 167120"/>
              <a:gd name="connsiteY102" fmla="*/ 135322 h 172899"/>
              <a:gd name="connsiteX103" fmla="*/ 53687 w 167120"/>
              <a:gd name="connsiteY103" fmla="*/ 140119 h 172899"/>
              <a:gd name="connsiteX104" fmla="*/ 53074 w 167120"/>
              <a:gd name="connsiteY104" fmla="*/ 140163 h 172899"/>
              <a:gd name="connsiteX105" fmla="*/ 34458 w 167120"/>
              <a:gd name="connsiteY105" fmla="*/ 140163 h 172899"/>
              <a:gd name="connsiteX106" fmla="*/ 29609 w 167120"/>
              <a:gd name="connsiteY106" fmla="*/ 135322 h 172899"/>
              <a:gd name="connsiteX107" fmla="*/ 33844 w 167120"/>
              <a:gd name="connsiteY107" fmla="*/ 130533 h 172899"/>
              <a:gd name="connsiteX108" fmla="*/ 34449 w 167120"/>
              <a:gd name="connsiteY108" fmla="*/ 130489 h 172899"/>
              <a:gd name="connsiteX109" fmla="*/ 53065 w 167120"/>
              <a:gd name="connsiteY109" fmla="*/ 130489 h 172899"/>
              <a:gd name="connsiteX110" fmla="*/ 157389 w 167120"/>
              <a:gd name="connsiteY110" fmla="*/ 53121 h 172899"/>
              <a:gd name="connsiteX111" fmla="*/ 9697 w 167120"/>
              <a:gd name="connsiteY111" fmla="*/ 53121 h 172899"/>
              <a:gd name="connsiteX112" fmla="*/ 9697 w 167120"/>
              <a:gd name="connsiteY112" fmla="*/ 163252 h 172899"/>
              <a:gd name="connsiteX113" fmla="*/ 157260 w 167120"/>
              <a:gd name="connsiteY113" fmla="*/ 163218 h 172899"/>
              <a:gd name="connsiteX114" fmla="*/ 157389 w 167120"/>
              <a:gd name="connsiteY114" fmla="*/ 53121 h 172899"/>
              <a:gd name="connsiteX115" fmla="*/ 0 w 167120"/>
              <a:gd name="connsiteY115" fmla="*/ 168076 h 172899"/>
              <a:gd name="connsiteX116" fmla="*/ 0 w 167120"/>
              <a:gd name="connsiteY116" fmla="*/ 16710 h 172899"/>
              <a:gd name="connsiteX117" fmla="*/ 0 w 167120"/>
              <a:gd name="connsiteY117" fmla="*/ 168076 h 172899"/>
              <a:gd name="connsiteX118" fmla="*/ 167095 w 167120"/>
              <a:gd name="connsiteY118" fmla="*/ 50156 h 172899"/>
              <a:gd name="connsiteX119" fmla="*/ 167095 w 167120"/>
              <a:gd name="connsiteY119" fmla="*/ 172899 h 172899"/>
              <a:gd name="connsiteX120" fmla="*/ 0 w 167120"/>
              <a:gd name="connsiteY120" fmla="*/ 172899 h 172899"/>
              <a:gd name="connsiteX121" fmla="*/ 0 w 167120"/>
              <a:gd name="connsiteY121" fmla="*/ 17 h 172899"/>
              <a:gd name="connsiteX122" fmla="*/ 167095 w 167120"/>
              <a:gd name="connsiteY122" fmla="*/ 17 h 172899"/>
              <a:gd name="connsiteX123" fmla="*/ 167095 w 167120"/>
              <a:gd name="connsiteY123" fmla="*/ 50156 h 172899"/>
              <a:gd name="connsiteX124" fmla="*/ 167095 w 167120"/>
              <a:gd name="connsiteY124" fmla="*/ 17 h 172899"/>
              <a:gd name="connsiteX125" fmla="*/ 0 w 167120"/>
              <a:gd name="connsiteY125" fmla="*/ 17 h 172899"/>
              <a:gd name="connsiteX126" fmla="*/ 0 w 167120"/>
              <a:gd name="connsiteY126" fmla="*/ 16710 h 172899"/>
              <a:gd name="connsiteX127" fmla="*/ 4243 w 167120"/>
              <a:gd name="connsiteY127" fmla="*/ 11921 h 172899"/>
              <a:gd name="connsiteX128" fmla="*/ 4849 w 167120"/>
              <a:gd name="connsiteY128" fmla="*/ 11886 h 172899"/>
              <a:gd name="connsiteX129" fmla="*/ 31666 w 167120"/>
              <a:gd name="connsiteY129" fmla="*/ 11886 h 172899"/>
              <a:gd name="connsiteX130" fmla="*/ 31666 w 167120"/>
              <a:gd name="connsiteY130" fmla="*/ 4850 h 172899"/>
              <a:gd name="connsiteX131" fmla="*/ 36523 w 167120"/>
              <a:gd name="connsiteY131" fmla="*/ 17 h 172899"/>
              <a:gd name="connsiteX132" fmla="*/ 41337 w 167120"/>
              <a:gd name="connsiteY132" fmla="*/ 4245 h 172899"/>
              <a:gd name="connsiteX133" fmla="*/ 41372 w 167120"/>
              <a:gd name="connsiteY133" fmla="*/ 4841 h 172899"/>
              <a:gd name="connsiteX134" fmla="*/ 41372 w 167120"/>
              <a:gd name="connsiteY134" fmla="*/ 11878 h 172899"/>
              <a:gd name="connsiteX135" fmla="*/ 78690 w 167120"/>
              <a:gd name="connsiteY135" fmla="*/ 11878 h 172899"/>
              <a:gd name="connsiteX136" fmla="*/ 78690 w 167120"/>
              <a:gd name="connsiteY136" fmla="*/ 4841 h 172899"/>
              <a:gd name="connsiteX137" fmla="*/ 83548 w 167120"/>
              <a:gd name="connsiteY137" fmla="*/ 9 h 172899"/>
              <a:gd name="connsiteX138" fmla="*/ 88361 w 167120"/>
              <a:gd name="connsiteY138" fmla="*/ 4236 h 172899"/>
              <a:gd name="connsiteX139" fmla="*/ 88396 w 167120"/>
              <a:gd name="connsiteY139" fmla="*/ 4832 h 172899"/>
              <a:gd name="connsiteX140" fmla="*/ 88396 w 167120"/>
              <a:gd name="connsiteY140" fmla="*/ 11869 h 172899"/>
              <a:gd name="connsiteX141" fmla="*/ 125715 w 167120"/>
              <a:gd name="connsiteY141" fmla="*/ 11869 h 172899"/>
              <a:gd name="connsiteX142" fmla="*/ 125715 w 167120"/>
              <a:gd name="connsiteY142" fmla="*/ 4832 h 172899"/>
              <a:gd name="connsiteX143" fmla="*/ 130571 w 167120"/>
              <a:gd name="connsiteY143" fmla="*/ 0 h 172899"/>
              <a:gd name="connsiteX144" fmla="*/ 135394 w 167120"/>
              <a:gd name="connsiteY144" fmla="*/ 4227 h 172899"/>
              <a:gd name="connsiteX145" fmla="*/ 135437 w 167120"/>
              <a:gd name="connsiteY145" fmla="*/ 4824 h 172899"/>
              <a:gd name="connsiteX146" fmla="*/ 135437 w 167120"/>
              <a:gd name="connsiteY146" fmla="*/ 11860 h 172899"/>
              <a:gd name="connsiteX147" fmla="*/ 162246 w 167120"/>
              <a:gd name="connsiteY147" fmla="*/ 11860 h 172899"/>
              <a:gd name="connsiteX148" fmla="*/ 167069 w 167120"/>
              <a:gd name="connsiteY148" fmla="*/ 16088 h 172899"/>
              <a:gd name="connsiteX149" fmla="*/ 167121 w 167120"/>
              <a:gd name="connsiteY149" fmla="*/ 16684 h 172899"/>
              <a:gd name="connsiteX150" fmla="*/ 167121 w 167120"/>
              <a:gd name="connsiteY150" fmla="*/ 48228 h 172899"/>
              <a:gd name="connsiteX151" fmla="*/ 167121 w 167120"/>
              <a:gd name="connsiteY151" fmla="*/ 100268 h 172899"/>
              <a:gd name="connsiteX152" fmla="*/ 167121 w 167120"/>
              <a:gd name="connsiteY152" fmla="*/ 50156 h 172899"/>
              <a:gd name="connsiteX153" fmla="*/ 167095 w 167120"/>
              <a:gd name="connsiteY153" fmla="*/ 50156 h 17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67120" h="172899">
                <a:moveTo>
                  <a:pt x="31666" y="21542"/>
                </a:moveTo>
                <a:lnTo>
                  <a:pt x="9697" y="21542"/>
                </a:lnTo>
                <a:lnTo>
                  <a:pt x="9697" y="43447"/>
                </a:lnTo>
                <a:lnTo>
                  <a:pt x="157389" y="43447"/>
                </a:lnTo>
                <a:lnTo>
                  <a:pt x="157389" y="21542"/>
                </a:lnTo>
                <a:lnTo>
                  <a:pt x="135429" y="21542"/>
                </a:lnTo>
                <a:lnTo>
                  <a:pt x="135429" y="28363"/>
                </a:lnTo>
                <a:cubicBezTo>
                  <a:pt x="135429" y="31043"/>
                  <a:pt x="133259" y="33204"/>
                  <a:pt x="130571" y="33204"/>
                </a:cubicBezTo>
                <a:cubicBezTo>
                  <a:pt x="128091" y="33204"/>
                  <a:pt x="126060" y="31363"/>
                  <a:pt x="125749" y="28977"/>
                </a:cubicBezTo>
                <a:lnTo>
                  <a:pt x="125706" y="28371"/>
                </a:lnTo>
                <a:lnTo>
                  <a:pt x="125706" y="21551"/>
                </a:lnTo>
                <a:lnTo>
                  <a:pt x="88387" y="21551"/>
                </a:lnTo>
                <a:lnTo>
                  <a:pt x="88387" y="28371"/>
                </a:lnTo>
                <a:cubicBezTo>
                  <a:pt x="88387" y="31051"/>
                  <a:pt x="86218" y="33212"/>
                  <a:pt x="83530" y="33212"/>
                </a:cubicBezTo>
                <a:cubicBezTo>
                  <a:pt x="81058" y="33212"/>
                  <a:pt x="79027" y="31371"/>
                  <a:pt x="78716" y="28985"/>
                </a:cubicBezTo>
                <a:lnTo>
                  <a:pt x="78682" y="28380"/>
                </a:lnTo>
                <a:lnTo>
                  <a:pt x="78682" y="21560"/>
                </a:lnTo>
                <a:lnTo>
                  <a:pt x="41363" y="21560"/>
                </a:lnTo>
                <a:lnTo>
                  <a:pt x="41363" y="28380"/>
                </a:lnTo>
                <a:cubicBezTo>
                  <a:pt x="41363" y="31060"/>
                  <a:pt x="39194" y="33221"/>
                  <a:pt x="36515" y="33221"/>
                </a:cubicBezTo>
                <a:cubicBezTo>
                  <a:pt x="34034" y="33221"/>
                  <a:pt x="31995" y="31380"/>
                  <a:pt x="31701" y="28994"/>
                </a:cubicBezTo>
                <a:lnTo>
                  <a:pt x="31649" y="28389"/>
                </a:lnTo>
                <a:lnTo>
                  <a:pt x="31649" y="21542"/>
                </a:lnTo>
                <a:close/>
                <a:moveTo>
                  <a:pt x="132628" y="76210"/>
                </a:moveTo>
                <a:cubicBezTo>
                  <a:pt x="135308" y="76210"/>
                  <a:pt x="137486" y="78371"/>
                  <a:pt x="137486" y="81051"/>
                </a:cubicBezTo>
                <a:cubicBezTo>
                  <a:pt x="137486" y="83515"/>
                  <a:pt x="135627" y="85547"/>
                  <a:pt x="133251" y="85840"/>
                </a:cubicBezTo>
                <a:lnTo>
                  <a:pt x="132646" y="85875"/>
                </a:lnTo>
                <a:lnTo>
                  <a:pt x="114038" y="85875"/>
                </a:lnTo>
                <a:cubicBezTo>
                  <a:pt x="111350" y="85875"/>
                  <a:pt x="109181" y="83714"/>
                  <a:pt x="109181" y="81043"/>
                </a:cubicBezTo>
                <a:cubicBezTo>
                  <a:pt x="109181" y="78579"/>
                  <a:pt x="111039" y="76539"/>
                  <a:pt x="113425" y="76245"/>
                </a:cubicBezTo>
                <a:lnTo>
                  <a:pt x="114030" y="76202"/>
                </a:lnTo>
                <a:lnTo>
                  <a:pt x="132628" y="76210"/>
                </a:lnTo>
                <a:lnTo>
                  <a:pt x="132628" y="76210"/>
                </a:lnTo>
                <a:close/>
                <a:moveTo>
                  <a:pt x="93702" y="76210"/>
                </a:moveTo>
                <a:cubicBezTo>
                  <a:pt x="96390" y="76210"/>
                  <a:pt x="98560" y="78371"/>
                  <a:pt x="98560" y="81051"/>
                </a:cubicBezTo>
                <a:cubicBezTo>
                  <a:pt x="98560" y="83515"/>
                  <a:pt x="96701" y="85547"/>
                  <a:pt x="94308" y="85840"/>
                </a:cubicBezTo>
                <a:lnTo>
                  <a:pt x="93711" y="85875"/>
                </a:lnTo>
                <a:lnTo>
                  <a:pt x="73392" y="85875"/>
                </a:lnTo>
                <a:cubicBezTo>
                  <a:pt x="70713" y="85875"/>
                  <a:pt x="68535" y="83714"/>
                  <a:pt x="68535" y="81043"/>
                </a:cubicBezTo>
                <a:cubicBezTo>
                  <a:pt x="68535" y="78579"/>
                  <a:pt x="70385" y="76539"/>
                  <a:pt x="72779" y="76245"/>
                </a:cubicBezTo>
                <a:lnTo>
                  <a:pt x="73375" y="76202"/>
                </a:lnTo>
                <a:lnTo>
                  <a:pt x="93702" y="76210"/>
                </a:lnTo>
                <a:lnTo>
                  <a:pt x="93702" y="76210"/>
                </a:lnTo>
                <a:close/>
                <a:moveTo>
                  <a:pt x="53065" y="76210"/>
                </a:moveTo>
                <a:cubicBezTo>
                  <a:pt x="55753" y="76210"/>
                  <a:pt x="57922" y="78371"/>
                  <a:pt x="57922" y="81051"/>
                </a:cubicBezTo>
                <a:cubicBezTo>
                  <a:pt x="57922" y="83515"/>
                  <a:pt x="56073" y="85547"/>
                  <a:pt x="53687" y="85840"/>
                </a:cubicBezTo>
                <a:lnTo>
                  <a:pt x="53074" y="85875"/>
                </a:lnTo>
                <a:lnTo>
                  <a:pt x="34458" y="85875"/>
                </a:lnTo>
                <a:cubicBezTo>
                  <a:pt x="31779" y="85875"/>
                  <a:pt x="29609" y="83714"/>
                  <a:pt x="29609" y="81043"/>
                </a:cubicBezTo>
                <a:cubicBezTo>
                  <a:pt x="29609" y="78579"/>
                  <a:pt x="31459" y="76539"/>
                  <a:pt x="33844" y="76245"/>
                </a:cubicBezTo>
                <a:lnTo>
                  <a:pt x="34449" y="76202"/>
                </a:lnTo>
                <a:lnTo>
                  <a:pt x="53065" y="76210"/>
                </a:lnTo>
                <a:lnTo>
                  <a:pt x="53065" y="76210"/>
                </a:lnTo>
                <a:close/>
                <a:moveTo>
                  <a:pt x="132628" y="103354"/>
                </a:moveTo>
                <a:cubicBezTo>
                  <a:pt x="135308" y="103354"/>
                  <a:pt x="137486" y="105515"/>
                  <a:pt x="137486" y="108178"/>
                </a:cubicBezTo>
                <a:cubicBezTo>
                  <a:pt x="137486" y="110642"/>
                  <a:pt x="135627" y="112682"/>
                  <a:pt x="133251" y="112975"/>
                </a:cubicBezTo>
                <a:lnTo>
                  <a:pt x="132646" y="113010"/>
                </a:lnTo>
                <a:lnTo>
                  <a:pt x="114038" y="113010"/>
                </a:lnTo>
                <a:cubicBezTo>
                  <a:pt x="111350" y="113010"/>
                  <a:pt x="109181" y="110849"/>
                  <a:pt x="109181" y="108178"/>
                </a:cubicBezTo>
                <a:cubicBezTo>
                  <a:pt x="109181" y="105723"/>
                  <a:pt x="111039" y="103683"/>
                  <a:pt x="113425" y="103389"/>
                </a:cubicBezTo>
                <a:lnTo>
                  <a:pt x="114030" y="103354"/>
                </a:lnTo>
                <a:lnTo>
                  <a:pt x="132628" y="103354"/>
                </a:lnTo>
                <a:lnTo>
                  <a:pt x="132628" y="103354"/>
                </a:lnTo>
                <a:close/>
                <a:moveTo>
                  <a:pt x="93702" y="103354"/>
                </a:moveTo>
                <a:cubicBezTo>
                  <a:pt x="96390" y="103354"/>
                  <a:pt x="98560" y="105515"/>
                  <a:pt x="98560" y="108178"/>
                </a:cubicBezTo>
                <a:cubicBezTo>
                  <a:pt x="98560" y="110642"/>
                  <a:pt x="96701" y="112682"/>
                  <a:pt x="94308" y="112975"/>
                </a:cubicBezTo>
                <a:lnTo>
                  <a:pt x="93711" y="113010"/>
                </a:lnTo>
                <a:lnTo>
                  <a:pt x="73392" y="113010"/>
                </a:lnTo>
                <a:cubicBezTo>
                  <a:pt x="70713" y="113010"/>
                  <a:pt x="68544" y="110849"/>
                  <a:pt x="68535" y="108178"/>
                </a:cubicBezTo>
                <a:cubicBezTo>
                  <a:pt x="68535" y="105723"/>
                  <a:pt x="70385" y="103683"/>
                  <a:pt x="72779" y="103389"/>
                </a:cubicBezTo>
                <a:lnTo>
                  <a:pt x="73375" y="103354"/>
                </a:lnTo>
                <a:lnTo>
                  <a:pt x="93702" y="103354"/>
                </a:lnTo>
                <a:lnTo>
                  <a:pt x="93702" y="103354"/>
                </a:lnTo>
                <a:close/>
                <a:moveTo>
                  <a:pt x="53065" y="103354"/>
                </a:moveTo>
                <a:cubicBezTo>
                  <a:pt x="55753" y="103354"/>
                  <a:pt x="57922" y="105515"/>
                  <a:pt x="57922" y="108178"/>
                </a:cubicBezTo>
                <a:cubicBezTo>
                  <a:pt x="57922" y="110642"/>
                  <a:pt x="56073" y="112682"/>
                  <a:pt x="53687" y="112975"/>
                </a:cubicBezTo>
                <a:lnTo>
                  <a:pt x="53074" y="113010"/>
                </a:lnTo>
                <a:lnTo>
                  <a:pt x="34458" y="113010"/>
                </a:lnTo>
                <a:cubicBezTo>
                  <a:pt x="31779" y="113010"/>
                  <a:pt x="29609" y="110849"/>
                  <a:pt x="29609" y="108178"/>
                </a:cubicBezTo>
                <a:cubicBezTo>
                  <a:pt x="29609" y="105723"/>
                  <a:pt x="31459" y="103683"/>
                  <a:pt x="33844" y="103389"/>
                </a:cubicBezTo>
                <a:lnTo>
                  <a:pt x="34449" y="103354"/>
                </a:lnTo>
                <a:lnTo>
                  <a:pt x="53065" y="103354"/>
                </a:lnTo>
                <a:lnTo>
                  <a:pt x="53065" y="103354"/>
                </a:lnTo>
                <a:close/>
                <a:moveTo>
                  <a:pt x="132628" y="130489"/>
                </a:moveTo>
                <a:cubicBezTo>
                  <a:pt x="135308" y="130489"/>
                  <a:pt x="137486" y="132650"/>
                  <a:pt x="137486" y="135322"/>
                </a:cubicBezTo>
                <a:cubicBezTo>
                  <a:pt x="137486" y="138002"/>
                  <a:pt x="135308" y="140163"/>
                  <a:pt x="132628" y="140163"/>
                </a:cubicBezTo>
                <a:lnTo>
                  <a:pt x="114021" y="140163"/>
                </a:lnTo>
                <a:cubicBezTo>
                  <a:pt x="111333" y="140163"/>
                  <a:pt x="109164" y="138002"/>
                  <a:pt x="109164" y="135322"/>
                </a:cubicBezTo>
                <a:cubicBezTo>
                  <a:pt x="109164" y="132650"/>
                  <a:pt x="111342" y="130489"/>
                  <a:pt x="114021" y="130489"/>
                </a:cubicBezTo>
                <a:lnTo>
                  <a:pt x="132628" y="130489"/>
                </a:lnTo>
                <a:close/>
                <a:moveTo>
                  <a:pt x="73384" y="130489"/>
                </a:moveTo>
                <a:lnTo>
                  <a:pt x="93702" y="130489"/>
                </a:lnTo>
                <a:cubicBezTo>
                  <a:pt x="96390" y="130489"/>
                  <a:pt x="98560" y="132650"/>
                  <a:pt x="98560" y="135322"/>
                </a:cubicBezTo>
                <a:cubicBezTo>
                  <a:pt x="98560" y="137777"/>
                  <a:pt x="96701" y="139826"/>
                  <a:pt x="94308" y="140119"/>
                </a:cubicBezTo>
                <a:lnTo>
                  <a:pt x="93711" y="140163"/>
                </a:lnTo>
                <a:lnTo>
                  <a:pt x="73392" y="140163"/>
                </a:lnTo>
                <a:cubicBezTo>
                  <a:pt x="70713" y="140163"/>
                  <a:pt x="68544" y="138002"/>
                  <a:pt x="68535" y="135322"/>
                </a:cubicBezTo>
                <a:cubicBezTo>
                  <a:pt x="68535" y="132875"/>
                  <a:pt x="70385" y="130818"/>
                  <a:pt x="72779" y="130533"/>
                </a:cubicBezTo>
                <a:lnTo>
                  <a:pt x="73384" y="130489"/>
                </a:lnTo>
                <a:lnTo>
                  <a:pt x="93702" y="130489"/>
                </a:lnTo>
                <a:lnTo>
                  <a:pt x="73384" y="130489"/>
                </a:lnTo>
                <a:close/>
                <a:moveTo>
                  <a:pt x="53065" y="130489"/>
                </a:moveTo>
                <a:cubicBezTo>
                  <a:pt x="55753" y="130489"/>
                  <a:pt x="57922" y="132650"/>
                  <a:pt x="57922" y="135322"/>
                </a:cubicBezTo>
                <a:cubicBezTo>
                  <a:pt x="57922" y="137777"/>
                  <a:pt x="56073" y="139826"/>
                  <a:pt x="53687" y="140119"/>
                </a:cubicBezTo>
                <a:lnTo>
                  <a:pt x="53074" y="140163"/>
                </a:lnTo>
                <a:lnTo>
                  <a:pt x="34458" y="140163"/>
                </a:lnTo>
                <a:cubicBezTo>
                  <a:pt x="31779" y="140163"/>
                  <a:pt x="29609" y="138002"/>
                  <a:pt x="29609" y="135322"/>
                </a:cubicBezTo>
                <a:cubicBezTo>
                  <a:pt x="29609" y="132875"/>
                  <a:pt x="31459" y="130818"/>
                  <a:pt x="33844" y="130533"/>
                </a:cubicBezTo>
                <a:lnTo>
                  <a:pt x="34449" y="130489"/>
                </a:lnTo>
                <a:lnTo>
                  <a:pt x="53065" y="130489"/>
                </a:lnTo>
                <a:close/>
                <a:moveTo>
                  <a:pt x="157389" y="53121"/>
                </a:moveTo>
                <a:lnTo>
                  <a:pt x="9697" y="53121"/>
                </a:lnTo>
                <a:lnTo>
                  <a:pt x="9697" y="163252"/>
                </a:lnTo>
                <a:lnTo>
                  <a:pt x="157260" y="163218"/>
                </a:lnTo>
                <a:lnTo>
                  <a:pt x="157389" y="53121"/>
                </a:lnTo>
                <a:close/>
                <a:moveTo>
                  <a:pt x="0" y="168076"/>
                </a:moveTo>
                <a:lnTo>
                  <a:pt x="0" y="16710"/>
                </a:lnTo>
                <a:lnTo>
                  <a:pt x="0" y="168076"/>
                </a:lnTo>
                <a:close/>
                <a:moveTo>
                  <a:pt x="167095" y="50156"/>
                </a:moveTo>
                <a:lnTo>
                  <a:pt x="167095" y="172899"/>
                </a:lnTo>
                <a:lnTo>
                  <a:pt x="0" y="172899"/>
                </a:lnTo>
                <a:lnTo>
                  <a:pt x="0" y="17"/>
                </a:lnTo>
                <a:lnTo>
                  <a:pt x="167095" y="17"/>
                </a:lnTo>
                <a:lnTo>
                  <a:pt x="167095" y="50156"/>
                </a:lnTo>
                <a:lnTo>
                  <a:pt x="167095" y="17"/>
                </a:lnTo>
                <a:lnTo>
                  <a:pt x="0" y="17"/>
                </a:lnTo>
                <a:lnTo>
                  <a:pt x="0" y="16710"/>
                </a:lnTo>
                <a:cubicBezTo>
                  <a:pt x="0" y="14246"/>
                  <a:pt x="1858" y="12215"/>
                  <a:pt x="4243" y="11921"/>
                </a:cubicBezTo>
                <a:lnTo>
                  <a:pt x="4849" y="11886"/>
                </a:lnTo>
                <a:lnTo>
                  <a:pt x="31666" y="11886"/>
                </a:lnTo>
                <a:lnTo>
                  <a:pt x="31666" y="4850"/>
                </a:lnTo>
                <a:cubicBezTo>
                  <a:pt x="31666" y="2179"/>
                  <a:pt x="33836" y="17"/>
                  <a:pt x="36523" y="17"/>
                </a:cubicBezTo>
                <a:cubicBezTo>
                  <a:pt x="38995" y="17"/>
                  <a:pt x="41026" y="1859"/>
                  <a:pt x="41337" y="4245"/>
                </a:cubicBezTo>
                <a:lnTo>
                  <a:pt x="41372" y="4841"/>
                </a:lnTo>
                <a:lnTo>
                  <a:pt x="41372" y="11878"/>
                </a:lnTo>
                <a:lnTo>
                  <a:pt x="78690" y="11878"/>
                </a:lnTo>
                <a:lnTo>
                  <a:pt x="78690" y="4841"/>
                </a:lnTo>
                <a:cubicBezTo>
                  <a:pt x="78690" y="2170"/>
                  <a:pt x="80860" y="9"/>
                  <a:pt x="83548" y="9"/>
                </a:cubicBezTo>
                <a:cubicBezTo>
                  <a:pt x="86010" y="9"/>
                  <a:pt x="88050" y="1850"/>
                  <a:pt x="88361" y="4236"/>
                </a:cubicBezTo>
                <a:lnTo>
                  <a:pt x="88396" y="4832"/>
                </a:lnTo>
                <a:lnTo>
                  <a:pt x="88396" y="11869"/>
                </a:lnTo>
                <a:lnTo>
                  <a:pt x="125715" y="11869"/>
                </a:lnTo>
                <a:lnTo>
                  <a:pt x="125715" y="4832"/>
                </a:lnTo>
                <a:cubicBezTo>
                  <a:pt x="125715" y="2161"/>
                  <a:pt x="127892" y="0"/>
                  <a:pt x="130571" y="0"/>
                </a:cubicBezTo>
                <a:cubicBezTo>
                  <a:pt x="133043" y="0"/>
                  <a:pt x="135083" y="1841"/>
                  <a:pt x="135394" y="4227"/>
                </a:cubicBezTo>
                <a:lnTo>
                  <a:pt x="135437" y="4824"/>
                </a:lnTo>
                <a:lnTo>
                  <a:pt x="135437" y="11860"/>
                </a:lnTo>
                <a:lnTo>
                  <a:pt x="162246" y="11860"/>
                </a:lnTo>
                <a:cubicBezTo>
                  <a:pt x="164727" y="11860"/>
                  <a:pt x="166767" y="13702"/>
                  <a:pt x="167069" y="16088"/>
                </a:cubicBezTo>
                <a:lnTo>
                  <a:pt x="167121" y="16684"/>
                </a:lnTo>
                <a:lnTo>
                  <a:pt x="167121" y="48228"/>
                </a:lnTo>
                <a:lnTo>
                  <a:pt x="167121" y="100268"/>
                </a:lnTo>
                <a:lnTo>
                  <a:pt x="167121" y="50156"/>
                </a:lnTo>
                <a:lnTo>
                  <a:pt x="167095" y="50156"/>
                </a:lnTo>
                <a:close/>
              </a:path>
            </a:pathLst>
          </a:custGeom>
          <a:solidFill>
            <a:srgbClr val="92BAD2"/>
          </a:solidFill>
          <a:ln w="8631" cap="flat">
            <a:noFill/>
            <a:prstDash val="solid"/>
            <a:miter/>
          </a:ln>
        </p:spPr>
        <p:txBody>
          <a:bodyPr rtlCol="0" anchor="ctr"/>
          <a:lstStyle/>
          <a:p>
            <a:endParaRPr lang="it-IT" sz="2400" b="0" i="0" dirty="0">
              <a:solidFill>
                <a:srgbClr val="92BAD2"/>
              </a:solidFill>
              <a:latin typeface="Montserrat" pitchFamily="2" charset="77"/>
            </a:endParaRPr>
          </a:p>
        </p:txBody>
      </p:sp>
      <p:grpSp>
        <p:nvGrpSpPr>
          <p:cNvPr id="20" name="Gruppo 19">
            <a:extLst>
              <a:ext uri="{FF2B5EF4-FFF2-40B4-BE49-F238E27FC236}">
                <a16:creationId xmlns:a16="http://schemas.microsoft.com/office/drawing/2014/main" id="{AB7DC308-3504-594E-BDA2-C991925B8048}"/>
              </a:ext>
            </a:extLst>
          </p:cNvPr>
          <p:cNvGrpSpPr/>
          <p:nvPr userDrawn="1"/>
        </p:nvGrpSpPr>
        <p:grpSpPr>
          <a:xfrm>
            <a:off x="10909901" y="191979"/>
            <a:ext cx="154744" cy="154780"/>
            <a:chOff x="3803534" y="2472339"/>
            <a:chExt cx="172493" cy="172534"/>
          </a:xfrm>
          <a:solidFill>
            <a:srgbClr val="92BAD2"/>
          </a:solidFill>
        </p:grpSpPr>
        <p:sp>
          <p:nvSpPr>
            <p:cNvPr id="29" name="Figura a mano libera 28">
              <a:extLst>
                <a:ext uri="{FF2B5EF4-FFF2-40B4-BE49-F238E27FC236}">
                  <a16:creationId xmlns:a16="http://schemas.microsoft.com/office/drawing/2014/main" id="{8A200803-A932-7645-BCA5-0D093A3DEA1B}"/>
                </a:ext>
              </a:extLst>
            </p:cNvPr>
            <p:cNvSpPr/>
            <p:nvPr/>
          </p:nvSpPr>
          <p:spPr>
            <a:xfrm>
              <a:off x="3920952" y="2516312"/>
              <a:ext cx="26002" cy="72735"/>
            </a:xfrm>
            <a:custGeom>
              <a:avLst/>
              <a:gdLst>
                <a:gd name="connsiteX0" fmla="*/ 11097 w 26002"/>
                <a:gd name="connsiteY0" fmla="*/ 17 h 72735"/>
                <a:gd name="connsiteX1" fmla="*/ 11080 w 26002"/>
                <a:gd name="connsiteY1" fmla="*/ 0 h 72735"/>
                <a:gd name="connsiteX2" fmla="*/ 804 w 26002"/>
                <a:gd name="connsiteY2" fmla="*/ 10278 h 72735"/>
                <a:gd name="connsiteX3" fmla="*/ 821 w 26002"/>
                <a:gd name="connsiteY3" fmla="*/ 10296 h 72735"/>
                <a:gd name="connsiteX4" fmla="*/ 821 w 26002"/>
                <a:gd name="connsiteY4" fmla="*/ 61713 h 72735"/>
                <a:gd name="connsiteX5" fmla="*/ 0 w 26002"/>
                <a:gd name="connsiteY5" fmla="*/ 62448 h 72735"/>
                <a:gd name="connsiteX6" fmla="*/ 10285 w 26002"/>
                <a:gd name="connsiteY6" fmla="*/ 72735 h 72735"/>
                <a:gd name="connsiteX7" fmla="*/ 11097 w 26002"/>
                <a:gd name="connsiteY7" fmla="*/ 71992 h 72735"/>
                <a:gd name="connsiteX8" fmla="*/ 11097 w 26002"/>
                <a:gd name="connsiteY8" fmla="*/ 17 h 7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2" h="72735">
                  <a:moveTo>
                    <a:pt x="11097" y="17"/>
                  </a:moveTo>
                  <a:cubicBezTo>
                    <a:pt x="11088" y="17"/>
                    <a:pt x="11080" y="9"/>
                    <a:pt x="11080" y="0"/>
                  </a:cubicBezTo>
                  <a:lnTo>
                    <a:pt x="804" y="10278"/>
                  </a:lnTo>
                  <a:cubicBezTo>
                    <a:pt x="804" y="10278"/>
                    <a:pt x="812" y="10287"/>
                    <a:pt x="821" y="10296"/>
                  </a:cubicBezTo>
                  <a:cubicBezTo>
                    <a:pt x="15021" y="24498"/>
                    <a:pt x="15021" y="47519"/>
                    <a:pt x="821" y="61713"/>
                  </a:cubicBezTo>
                  <a:lnTo>
                    <a:pt x="0" y="62448"/>
                  </a:lnTo>
                  <a:lnTo>
                    <a:pt x="10285" y="72735"/>
                  </a:lnTo>
                  <a:cubicBezTo>
                    <a:pt x="10544" y="72484"/>
                    <a:pt x="10829" y="72260"/>
                    <a:pt x="11097" y="71992"/>
                  </a:cubicBezTo>
                  <a:cubicBezTo>
                    <a:pt x="30966" y="52127"/>
                    <a:pt x="30975" y="19926"/>
                    <a:pt x="11097" y="17"/>
                  </a:cubicBezTo>
                  <a:close/>
                </a:path>
              </a:pathLst>
            </a:custGeom>
            <a:grpFill/>
            <a:ln w="8631" cap="flat">
              <a:noFill/>
              <a:prstDash val="solid"/>
              <a:miter/>
            </a:ln>
          </p:spPr>
          <p:txBody>
            <a:bodyPr rtlCol="0" anchor="ctr"/>
            <a:lstStyle/>
            <a:p>
              <a:endParaRPr lang="it-IT" sz="2400" b="0" i="0" dirty="0">
                <a:solidFill>
                  <a:srgbClr val="92BAD2"/>
                </a:solidFill>
                <a:latin typeface="Montserrat" pitchFamily="2" charset="77"/>
              </a:endParaRPr>
            </a:p>
          </p:txBody>
        </p:sp>
        <p:sp>
          <p:nvSpPr>
            <p:cNvPr id="30" name="Figura a mano libera 29">
              <a:extLst>
                <a:ext uri="{FF2B5EF4-FFF2-40B4-BE49-F238E27FC236}">
                  <a16:creationId xmlns:a16="http://schemas.microsoft.com/office/drawing/2014/main" id="{DD9F719C-C7AC-FC41-A9A7-41C74520F13B}"/>
                </a:ext>
              </a:extLst>
            </p:cNvPr>
            <p:cNvSpPr/>
            <p:nvPr/>
          </p:nvSpPr>
          <p:spPr>
            <a:xfrm>
              <a:off x="3803534" y="2472339"/>
              <a:ext cx="172493" cy="172534"/>
            </a:xfrm>
            <a:custGeom>
              <a:avLst/>
              <a:gdLst>
                <a:gd name="connsiteX0" fmla="*/ 149075 w 172493"/>
                <a:gd name="connsiteY0" fmla="*/ 23425 h 172534"/>
                <a:gd name="connsiteX1" fmla="*/ 35988 w 172493"/>
                <a:gd name="connsiteY1" fmla="*/ 23425 h 172534"/>
                <a:gd name="connsiteX2" fmla="*/ 31087 w 172493"/>
                <a:gd name="connsiteY2" fmla="*/ 131162 h 172534"/>
                <a:gd name="connsiteX3" fmla="*/ 0 w 172493"/>
                <a:gd name="connsiteY3" fmla="*/ 162256 h 172534"/>
                <a:gd name="connsiteX4" fmla="*/ 10276 w 172493"/>
                <a:gd name="connsiteY4" fmla="*/ 172534 h 172534"/>
                <a:gd name="connsiteX5" fmla="*/ 51691 w 172493"/>
                <a:gd name="connsiteY5" fmla="*/ 131118 h 172534"/>
                <a:gd name="connsiteX6" fmla="*/ 137978 w 172493"/>
                <a:gd name="connsiteY6" fmla="*/ 126995 h 172534"/>
                <a:gd name="connsiteX7" fmla="*/ 127702 w 172493"/>
                <a:gd name="connsiteY7" fmla="*/ 116717 h 172534"/>
                <a:gd name="connsiteX8" fmla="*/ 56548 w 172493"/>
                <a:gd name="connsiteY8" fmla="*/ 115973 h 172534"/>
                <a:gd name="connsiteX9" fmla="*/ 56548 w 172493"/>
                <a:gd name="connsiteY9" fmla="*/ 43990 h 172534"/>
                <a:gd name="connsiteX10" fmla="*/ 128497 w 172493"/>
                <a:gd name="connsiteY10" fmla="*/ 43973 h 172534"/>
                <a:gd name="connsiteX11" fmla="*/ 128497 w 172493"/>
                <a:gd name="connsiteY11" fmla="*/ 43973 h 172534"/>
                <a:gd name="connsiteX12" fmla="*/ 128514 w 172493"/>
                <a:gd name="connsiteY12" fmla="*/ 43990 h 172534"/>
                <a:gd name="connsiteX13" fmla="*/ 138790 w 172493"/>
                <a:gd name="connsiteY13" fmla="*/ 33703 h 172534"/>
                <a:gd name="connsiteX14" fmla="*/ 138790 w 172493"/>
                <a:gd name="connsiteY14" fmla="*/ 33703 h 172534"/>
                <a:gd name="connsiteX15" fmla="*/ 138790 w 172493"/>
                <a:gd name="connsiteY15" fmla="*/ 126252 h 172534"/>
                <a:gd name="connsiteX16" fmla="*/ 137978 w 172493"/>
                <a:gd name="connsiteY16" fmla="*/ 126995 h 172534"/>
                <a:gd name="connsiteX17" fmla="*/ 148271 w 172493"/>
                <a:gd name="connsiteY17" fmla="*/ 137290 h 172534"/>
                <a:gd name="connsiteX18" fmla="*/ 149066 w 172493"/>
                <a:gd name="connsiteY18" fmla="*/ 136530 h 172534"/>
                <a:gd name="connsiteX19" fmla="*/ 149075 w 172493"/>
                <a:gd name="connsiteY19" fmla="*/ 23425 h 1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493" h="172534">
                  <a:moveTo>
                    <a:pt x="149075" y="23425"/>
                  </a:moveTo>
                  <a:cubicBezTo>
                    <a:pt x="117850" y="-7808"/>
                    <a:pt x="67213" y="-7808"/>
                    <a:pt x="35988" y="23425"/>
                  </a:cubicBezTo>
                  <a:cubicBezTo>
                    <a:pt x="6491" y="52928"/>
                    <a:pt x="4866" y="99739"/>
                    <a:pt x="31087" y="131162"/>
                  </a:cubicBezTo>
                  <a:lnTo>
                    <a:pt x="0" y="162256"/>
                  </a:lnTo>
                  <a:lnTo>
                    <a:pt x="10276" y="172534"/>
                  </a:lnTo>
                  <a:lnTo>
                    <a:pt x="51691" y="131118"/>
                  </a:lnTo>
                  <a:cubicBezTo>
                    <a:pt x="77091" y="151468"/>
                    <a:pt x="114133" y="150067"/>
                    <a:pt x="137978" y="126995"/>
                  </a:cubicBezTo>
                  <a:lnTo>
                    <a:pt x="127702" y="116717"/>
                  </a:lnTo>
                  <a:cubicBezTo>
                    <a:pt x="107764" y="135812"/>
                    <a:pt x="76158" y="135596"/>
                    <a:pt x="56548" y="115973"/>
                  </a:cubicBezTo>
                  <a:cubicBezTo>
                    <a:pt x="36679" y="96099"/>
                    <a:pt x="36679" y="63873"/>
                    <a:pt x="56548" y="43990"/>
                  </a:cubicBezTo>
                  <a:cubicBezTo>
                    <a:pt x="76417" y="24116"/>
                    <a:pt x="108619" y="24116"/>
                    <a:pt x="128497" y="43973"/>
                  </a:cubicBezTo>
                  <a:lnTo>
                    <a:pt x="128497" y="43973"/>
                  </a:lnTo>
                  <a:cubicBezTo>
                    <a:pt x="128506" y="43981"/>
                    <a:pt x="128506" y="43990"/>
                    <a:pt x="128514" y="43990"/>
                  </a:cubicBezTo>
                  <a:lnTo>
                    <a:pt x="138790" y="33703"/>
                  </a:lnTo>
                  <a:cubicBezTo>
                    <a:pt x="137909" y="32821"/>
                    <a:pt x="138350" y="33262"/>
                    <a:pt x="138790" y="33703"/>
                  </a:cubicBezTo>
                  <a:cubicBezTo>
                    <a:pt x="164346" y="59265"/>
                    <a:pt x="164346" y="100698"/>
                    <a:pt x="138790" y="126252"/>
                  </a:cubicBezTo>
                  <a:cubicBezTo>
                    <a:pt x="138531" y="126519"/>
                    <a:pt x="138246" y="126744"/>
                    <a:pt x="137978" y="126995"/>
                  </a:cubicBezTo>
                  <a:lnTo>
                    <a:pt x="148271" y="137290"/>
                  </a:lnTo>
                  <a:cubicBezTo>
                    <a:pt x="148531" y="137040"/>
                    <a:pt x="148807" y="136798"/>
                    <a:pt x="149066" y="136530"/>
                  </a:cubicBezTo>
                  <a:cubicBezTo>
                    <a:pt x="180301" y="105306"/>
                    <a:pt x="180301" y="54657"/>
                    <a:pt x="149075" y="23425"/>
                  </a:cubicBezTo>
                  <a:close/>
                </a:path>
              </a:pathLst>
            </a:custGeom>
            <a:grpFill/>
            <a:ln w="8631" cap="flat">
              <a:noFill/>
              <a:prstDash val="solid"/>
              <a:miter/>
            </a:ln>
          </p:spPr>
          <p:txBody>
            <a:bodyPr rtlCol="0" anchor="ctr"/>
            <a:lstStyle/>
            <a:p>
              <a:endParaRPr lang="it-IT" sz="2400" b="0" i="0" dirty="0">
                <a:solidFill>
                  <a:srgbClr val="92BAD2"/>
                </a:solidFill>
                <a:latin typeface="Montserrat" pitchFamily="2" charset="77"/>
              </a:endParaRPr>
            </a:p>
          </p:txBody>
        </p:sp>
      </p:grpSp>
      <p:sp>
        <p:nvSpPr>
          <p:cNvPr id="31" name="Rettangolo 30">
            <a:extLst>
              <a:ext uri="{FF2B5EF4-FFF2-40B4-BE49-F238E27FC236}">
                <a16:creationId xmlns:a16="http://schemas.microsoft.com/office/drawing/2014/main" id="{13ADDFF8-6962-A04C-8788-02126590DC48}"/>
              </a:ext>
            </a:extLst>
          </p:cNvPr>
          <p:cNvSpPr/>
          <p:nvPr userDrawn="1"/>
        </p:nvSpPr>
        <p:spPr>
          <a:xfrm>
            <a:off x="11064646" y="417701"/>
            <a:ext cx="772007" cy="192000"/>
          </a:xfrm>
          <a:prstGeom prst="rect">
            <a:avLst/>
          </a:prstGeom>
        </p:spPr>
        <p:txBody>
          <a:bodyPr wrap="none" anchor="ctr" anchorCtr="0">
            <a:noAutofit/>
          </a:bodyPr>
          <a:lstStyle/>
          <a:p>
            <a:pPr lvl="0"/>
            <a:r>
              <a:rPr lang="it-IT" sz="1200" kern="1200" dirty="0">
                <a:solidFill>
                  <a:srgbClr val="92BAD2"/>
                </a:solidFill>
                <a:latin typeface="Montserrat" pitchFamily="2" charset="77"/>
                <a:ea typeface="+mn-ea"/>
                <a:cs typeface="+mn-cs"/>
              </a:rPr>
              <a:t>21.04.20</a:t>
            </a:r>
          </a:p>
        </p:txBody>
      </p:sp>
      <p:sp>
        <p:nvSpPr>
          <p:cNvPr id="32" name="Rettangolo 31">
            <a:extLst>
              <a:ext uri="{FF2B5EF4-FFF2-40B4-BE49-F238E27FC236}">
                <a16:creationId xmlns:a16="http://schemas.microsoft.com/office/drawing/2014/main" id="{F8617EEB-2C31-E14B-8539-F3D41CBC8F5C}"/>
              </a:ext>
            </a:extLst>
          </p:cNvPr>
          <p:cNvSpPr/>
          <p:nvPr userDrawn="1"/>
        </p:nvSpPr>
        <p:spPr>
          <a:xfrm>
            <a:off x="11064645" y="163333"/>
            <a:ext cx="1127355" cy="192000"/>
          </a:xfrm>
          <a:prstGeom prst="rect">
            <a:avLst/>
          </a:prstGeom>
        </p:spPr>
        <p:txBody>
          <a:bodyPr wrap="none" anchor="ctr" anchorCtr="0">
            <a:noAutofit/>
          </a:bodyPr>
          <a:lstStyle/>
          <a:p>
            <a:pPr lvl="0" algn="l"/>
            <a:r>
              <a:rPr lang="it-IT" sz="1200" kern="1200" dirty="0">
                <a:solidFill>
                  <a:schemeClr val="accent1"/>
                </a:solidFill>
                <a:latin typeface="Montserrat" pitchFamily="2" charset="77"/>
                <a:ea typeface="+mn-ea"/>
                <a:cs typeface="+mn-cs"/>
              </a:rPr>
              <a:t>Webinar</a:t>
            </a:r>
          </a:p>
        </p:txBody>
      </p:sp>
      <p:pic>
        <p:nvPicPr>
          <p:cNvPr id="3" name="Elemento grafico 2">
            <a:extLst>
              <a:ext uri="{FF2B5EF4-FFF2-40B4-BE49-F238E27FC236}">
                <a16:creationId xmlns:a16="http://schemas.microsoft.com/office/drawing/2014/main" id="{78783D01-F0C1-053C-BA8F-E5B7A1BD58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62117"/>
            <a:ext cx="3020037" cy="595883"/>
          </a:xfrm>
          <a:prstGeom prst="rect">
            <a:avLst/>
          </a:prstGeom>
        </p:spPr>
      </p:pic>
    </p:spTree>
    <p:extLst>
      <p:ext uri="{BB962C8B-B14F-4D97-AF65-F5344CB8AC3E}">
        <p14:creationId xmlns:p14="http://schemas.microsoft.com/office/powerpoint/2010/main" val="103042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orkshop">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16986" y="17502"/>
            <a:ext cx="8396493" cy="739276"/>
          </a:xfrm>
          <a:prstGeom prst="rect">
            <a:avLst/>
          </a:prstGeom>
        </p:spPr>
        <p:txBody>
          <a:bodyPr anchor="ctr">
            <a:noAutofit/>
          </a:bodyPr>
          <a:lstStyle>
            <a:lvl1pPr algn="l">
              <a:defRPr sz="1867" b="1">
                <a:solidFill>
                  <a:schemeClr val="accent1"/>
                </a:solidFill>
                <a:latin typeface="Montserrat" pitchFamily="2" charset="77"/>
                <a:cs typeface="Montserrat" pitchFamily="2" charset="77"/>
              </a:defRPr>
            </a:lvl1pPr>
          </a:lstStyle>
          <a:p>
            <a:r>
              <a:rPr lang="it-IT" dirty="0"/>
              <a:t>Fare clic per modificare stile</a:t>
            </a:r>
          </a:p>
        </p:txBody>
      </p:sp>
      <p:sp>
        <p:nvSpPr>
          <p:cNvPr id="12" name="Segnaposto numero diapositiva 3">
            <a:extLst>
              <a:ext uri="{FF2B5EF4-FFF2-40B4-BE49-F238E27FC236}">
                <a16:creationId xmlns:a16="http://schemas.microsoft.com/office/drawing/2014/main" id="{57A05E21-75E2-6442-9ED3-70B99937335F}"/>
              </a:ext>
            </a:extLst>
          </p:cNvPr>
          <p:cNvSpPr>
            <a:spLocks noGrp="1"/>
          </p:cNvSpPr>
          <p:nvPr>
            <p:ph type="sldNum" sz="quarter" idx="4"/>
          </p:nvPr>
        </p:nvSpPr>
        <p:spPr>
          <a:xfrm>
            <a:off x="9303031" y="6343845"/>
            <a:ext cx="2743200" cy="366183"/>
          </a:xfrm>
          <a:prstGeom prst="rect">
            <a:avLst/>
          </a:prstGeom>
        </p:spPr>
        <p:txBody>
          <a:bodyPr vert="horz" lIns="91440" tIns="45720" rIns="91440" bIns="45720" rtlCol="0" anchor="ctr"/>
          <a:lstStyle>
            <a:lvl1pPr algn="r">
              <a:defRPr sz="1467">
                <a:solidFill>
                  <a:schemeClr val="accent1"/>
                </a:solidFill>
                <a:latin typeface="Montserrat" pitchFamily="2" charset="77"/>
              </a:defRPr>
            </a:lvl1pPr>
          </a:lstStyle>
          <a:p>
            <a:fld id="{DC8ACEEC-BB50-3E4F-B1C7-4DEF5308D5A3}" type="slidenum">
              <a:rPr lang="it-IT" smtClean="0"/>
              <a:pPr/>
              <a:t>‹N›</a:t>
            </a:fld>
            <a:endParaRPr lang="it-IT" dirty="0"/>
          </a:p>
        </p:txBody>
      </p:sp>
      <p:grpSp>
        <p:nvGrpSpPr>
          <p:cNvPr id="14" name="Gruppo 13">
            <a:extLst>
              <a:ext uri="{FF2B5EF4-FFF2-40B4-BE49-F238E27FC236}">
                <a16:creationId xmlns:a16="http://schemas.microsoft.com/office/drawing/2014/main" id="{480C583B-BD88-4647-92B5-4B15D2873247}"/>
              </a:ext>
            </a:extLst>
          </p:cNvPr>
          <p:cNvGrpSpPr/>
          <p:nvPr userDrawn="1"/>
        </p:nvGrpSpPr>
        <p:grpSpPr>
          <a:xfrm>
            <a:off x="229864" y="278745"/>
            <a:ext cx="234960" cy="234465"/>
            <a:chOff x="172398" y="209058"/>
            <a:chExt cx="176220" cy="175849"/>
          </a:xfrm>
        </p:grpSpPr>
        <p:sp>
          <p:nvSpPr>
            <p:cNvPr id="15" name="Figura a mano libera 14">
              <a:extLst>
                <a:ext uri="{FF2B5EF4-FFF2-40B4-BE49-F238E27FC236}">
                  <a16:creationId xmlns:a16="http://schemas.microsoft.com/office/drawing/2014/main" id="{D430927E-255D-F240-AEF9-C276B8D11C8B}"/>
                </a:ext>
              </a:extLst>
            </p:cNvPr>
            <p:cNvSpPr/>
            <p:nvPr userDrawn="1"/>
          </p:nvSpPr>
          <p:spPr>
            <a:xfrm>
              <a:off x="172398" y="209058"/>
              <a:ext cx="176220" cy="175849"/>
            </a:xfrm>
            <a:custGeom>
              <a:avLst/>
              <a:gdLst>
                <a:gd name="connsiteX0" fmla="*/ 327356 w 378802"/>
                <a:gd name="connsiteY0" fmla="*/ 51319 h 378004"/>
                <a:gd name="connsiteX1" fmla="*/ 78997 w 378802"/>
                <a:gd name="connsiteY1" fmla="*/ 51319 h 378004"/>
                <a:gd name="connsiteX2" fmla="*/ 68241 w 378802"/>
                <a:gd name="connsiteY2" fmla="*/ 287362 h 378004"/>
                <a:gd name="connsiteX3" fmla="*/ 0 w 378802"/>
                <a:gd name="connsiteY3" fmla="*/ 355475 h 378004"/>
                <a:gd name="connsiteX4" fmla="*/ 22560 w 378802"/>
                <a:gd name="connsiteY4" fmla="*/ 378005 h 378004"/>
                <a:gd name="connsiteX5" fmla="*/ 120890 w 378802"/>
                <a:gd name="connsiteY5" fmla="*/ 279887 h 378004"/>
                <a:gd name="connsiteX6" fmla="*/ 98321 w 378802"/>
                <a:gd name="connsiteY6" fmla="*/ 257376 h 378004"/>
                <a:gd name="connsiteX7" fmla="*/ 90982 w 378802"/>
                <a:gd name="connsiteY7" fmla="*/ 264709 h 378004"/>
                <a:gd name="connsiteX8" fmla="*/ 101595 w 378802"/>
                <a:gd name="connsiteY8" fmla="*/ 73849 h 378004"/>
                <a:gd name="connsiteX9" fmla="*/ 304806 w 378802"/>
                <a:gd name="connsiteY9" fmla="*/ 73849 h 378004"/>
                <a:gd name="connsiteX10" fmla="*/ 304806 w 378802"/>
                <a:gd name="connsiteY10" fmla="*/ 276629 h 378004"/>
                <a:gd name="connsiteX11" fmla="*/ 302987 w 378802"/>
                <a:gd name="connsiteY11" fmla="*/ 278244 h 378004"/>
                <a:gd name="connsiteX12" fmla="*/ 325614 w 378802"/>
                <a:gd name="connsiteY12" fmla="*/ 300821 h 378004"/>
                <a:gd name="connsiteX13" fmla="*/ 327365 w 378802"/>
                <a:gd name="connsiteY13" fmla="*/ 299159 h 378004"/>
                <a:gd name="connsiteX14" fmla="*/ 327356 w 378802"/>
                <a:gd name="connsiteY14" fmla="*/ 51319 h 3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802" h="378004">
                  <a:moveTo>
                    <a:pt x="327356" y="51319"/>
                  </a:moveTo>
                  <a:cubicBezTo>
                    <a:pt x="258791" y="-17106"/>
                    <a:pt x="147600" y="-17106"/>
                    <a:pt x="78997" y="51319"/>
                  </a:cubicBezTo>
                  <a:cubicBezTo>
                    <a:pt x="14231" y="115974"/>
                    <a:pt x="10680" y="218518"/>
                    <a:pt x="68241" y="287362"/>
                  </a:cubicBezTo>
                  <a:lnTo>
                    <a:pt x="0" y="355475"/>
                  </a:lnTo>
                  <a:lnTo>
                    <a:pt x="22560" y="378005"/>
                  </a:lnTo>
                  <a:lnTo>
                    <a:pt x="120890" y="279887"/>
                  </a:lnTo>
                  <a:lnTo>
                    <a:pt x="98321" y="257376"/>
                  </a:lnTo>
                  <a:lnTo>
                    <a:pt x="90982" y="264709"/>
                  </a:lnTo>
                  <a:cubicBezTo>
                    <a:pt x="45786" y="208403"/>
                    <a:pt x="49298" y="126043"/>
                    <a:pt x="101595" y="73849"/>
                  </a:cubicBezTo>
                  <a:cubicBezTo>
                    <a:pt x="157710" y="17857"/>
                    <a:pt x="248672" y="17857"/>
                    <a:pt x="304806" y="73849"/>
                  </a:cubicBezTo>
                  <a:cubicBezTo>
                    <a:pt x="360910" y="129852"/>
                    <a:pt x="360910" y="220627"/>
                    <a:pt x="304806" y="276629"/>
                  </a:cubicBezTo>
                  <a:cubicBezTo>
                    <a:pt x="304215" y="277199"/>
                    <a:pt x="303578" y="277674"/>
                    <a:pt x="302987" y="278244"/>
                  </a:cubicBezTo>
                  <a:lnTo>
                    <a:pt x="325614" y="300821"/>
                  </a:lnTo>
                  <a:cubicBezTo>
                    <a:pt x="326194" y="300251"/>
                    <a:pt x="326804" y="299729"/>
                    <a:pt x="327365" y="299159"/>
                  </a:cubicBezTo>
                  <a:cubicBezTo>
                    <a:pt x="395949" y="230714"/>
                    <a:pt x="395949" y="119755"/>
                    <a:pt x="327356" y="51319"/>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sp>
          <p:nvSpPr>
            <p:cNvPr id="16" name="Figura a mano libera 15">
              <a:extLst>
                <a:ext uri="{FF2B5EF4-FFF2-40B4-BE49-F238E27FC236}">
                  <a16:creationId xmlns:a16="http://schemas.microsoft.com/office/drawing/2014/main" id="{6A4C23DD-6BDB-DF4B-9309-2548CB535AB4}"/>
                </a:ext>
              </a:extLst>
            </p:cNvPr>
            <p:cNvSpPr/>
            <p:nvPr userDrawn="1"/>
          </p:nvSpPr>
          <p:spPr>
            <a:xfrm>
              <a:off x="200082" y="223877"/>
              <a:ext cx="114112" cy="133385"/>
            </a:xfrm>
            <a:custGeom>
              <a:avLst/>
              <a:gdLst>
                <a:gd name="connsiteX0" fmla="*/ 220918 w 245295"/>
                <a:gd name="connsiteY0" fmla="*/ 223859 h 286722"/>
                <a:gd name="connsiteX1" fmla="*/ 64664 w 245295"/>
                <a:gd name="connsiteY1" fmla="*/ 222235 h 286722"/>
                <a:gd name="connsiteX2" fmla="*/ 64664 w 245295"/>
                <a:gd name="connsiteY2" fmla="*/ 64524 h 286722"/>
                <a:gd name="connsiteX3" fmla="*/ 222707 w 245295"/>
                <a:gd name="connsiteY3" fmla="*/ 64524 h 286722"/>
                <a:gd name="connsiteX4" fmla="*/ 245296 w 245295"/>
                <a:gd name="connsiteY4" fmla="*/ 41994 h 286722"/>
                <a:gd name="connsiteX5" fmla="*/ 42085 w 245295"/>
                <a:gd name="connsiteY5" fmla="*/ 41994 h 286722"/>
                <a:gd name="connsiteX6" fmla="*/ 42085 w 245295"/>
                <a:gd name="connsiteY6" fmla="*/ 244774 h 286722"/>
                <a:gd name="connsiteX7" fmla="*/ 243497 w 245295"/>
                <a:gd name="connsiteY7" fmla="*/ 246398 h 286722"/>
                <a:gd name="connsiteX8" fmla="*/ 220918 w 245295"/>
                <a:gd name="connsiteY8" fmla="*/ 223859 h 2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95" h="286722">
                  <a:moveTo>
                    <a:pt x="220918" y="223859"/>
                  </a:moveTo>
                  <a:cubicBezTo>
                    <a:pt x="177150" y="265699"/>
                    <a:pt x="107728" y="265205"/>
                    <a:pt x="64664" y="222235"/>
                  </a:cubicBezTo>
                  <a:cubicBezTo>
                    <a:pt x="21020" y="178675"/>
                    <a:pt x="21020" y="108074"/>
                    <a:pt x="64664" y="64524"/>
                  </a:cubicBezTo>
                  <a:cubicBezTo>
                    <a:pt x="108309" y="20975"/>
                    <a:pt x="179073" y="20975"/>
                    <a:pt x="222707" y="64524"/>
                  </a:cubicBezTo>
                  <a:lnTo>
                    <a:pt x="245296" y="41994"/>
                  </a:lnTo>
                  <a:cubicBezTo>
                    <a:pt x="189172" y="-13998"/>
                    <a:pt x="98200" y="-13998"/>
                    <a:pt x="42085" y="41994"/>
                  </a:cubicBezTo>
                  <a:cubicBezTo>
                    <a:pt x="-14028" y="97997"/>
                    <a:pt x="-14028" y="188772"/>
                    <a:pt x="42085" y="244774"/>
                  </a:cubicBezTo>
                  <a:cubicBezTo>
                    <a:pt x="97609" y="300197"/>
                    <a:pt x="187249" y="300662"/>
                    <a:pt x="243497" y="246398"/>
                  </a:cubicBezTo>
                  <a:lnTo>
                    <a:pt x="220918" y="223859"/>
                  </a:lnTo>
                  <a:close/>
                </a:path>
              </a:pathLst>
            </a:custGeom>
            <a:solidFill>
              <a:srgbClr val="91B9D0"/>
            </a:solidFill>
            <a:ln w="9507" cap="flat">
              <a:noFill/>
              <a:prstDash val="solid"/>
              <a:miter/>
            </a:ln>
          </p:spPr>
          <p:txBody>
            <a:bodyPr rtlCol="0" anchor="ctr"/>
            <a:lstStyle/>
            <a:p>
              <a:endParaRPr lang="it-IT" sz="2400" b="0" i="0" dirty="0">
                <a:latin typeface="Montserrat" pitchFamily="2" charset="77"/>
              </a:endParaRPr>
            </a:p>
          </p:txBody>
        </p:sp>
        <p:sp>
          <p:nvSpPr>
            <p:cNvPr id="17" name="Figura a mano libera 16">
              <a:extLst>
                <a:ext uri="{FF2B5EF4-FFF2-40B4-BE49-F238E27FC236}">
                  <a16:creationId xmlns:a16="http://schemas.microsoft.com/office/drawing/2014/main" id="{4B2350AD-8195-194B-BACA-50EE13C601E5}"/>
                </a:ext>
              </a:extLst>
            </p:cNvPr>
            <p:cNvSpPr/>
            <p:nvPr userDrawn="1"/>
          </p:nvSpPr>
          <p:spPr>
            <a:xfrm>
              <a:off x="292350" y="253881"/>
              <a:ext cx="26560" cy="74132"/>
            </a:xfrm>
            <a:custGeom>
              <a:avLst/>
              <a:gdLst>
                <a:gd name="connsiteX0" fmla="*/ 24359 w 57093"/>
                <a:gd name="connsiteY0" fmla="*/ 28 h 159353"/>
                <a:gd name="connsiteX1" fmla="*/ 24321 w 57093"/>
                <a:gd name="connsiteY1" fmla="*/ 0 h 159353"/>
                <a:gd name="connsiteX2" fmla="*/ 1733 w 57093"/>
                <a:gd name="connsiteY2" fmla="*/ 22530 h 159353"/>
                <a:gd name="connsiteX3" fmla="*/ 1799 w 57093"/>
                <a:gd name="connsiteY3" fmla="*/ 22559 h 159353"/>
                <a:gd name="connsiteX4" fmla="*/ 1799 w 57093"/>
                <a:gd name="connsiteY4" fmla="*/ 135209 h 159353"/>
                <a:gd name="connsiteX5" fmla="*/ 0 w 57093"/>
                <a:gd name="connsiteY5" fmla="*/ 136823 h 159353"/>
                <a:gd name="connsiteX6" fmla="*/ 22579 w 57093"/>
                <a:gd name="connsiteY6" fmla="*/ 159353 h 159353"/>
                <a:gd name="connsiteX7" fmla="*/ 24368 w 57093"/>
                <a:gd name="connsiteY7" fmla="*/ 157739 h 159353"/>
                <a:gd name="connsiteX8" fmla="*/ 24359 w 57093"/>
                <a:gd name="connsiteY8" fmla="*/ 28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93" h="159353">
                  <a:moveTo>
                    <a:pt x="24359" y="28"/>
                  </a:moveTo>
                  <a:cubicBezTo>
                    <a:pt x="24359" y="28"/>
                    <a:pt x="24340" y="9"/>
                    <a:pt x="24321" y="0"/>
                  </a:cubicBezTo>
                  <a:lnTo>
                    <a:pt x="1733" y="22530"/>
                  </a:lnTo>
                  <a:cubicBezTo>
                    <a:pt x="1752" y="22530"/>
                    <a:pt x="1771" y="22539"/>
                    <a:pt x="1799" y="22559"/>
                  </a:cubicBezTo>
                  <a:cubicBezTo>
                    <a:pt x="32935" y="53656"/>
                    <a:pt x="32935" y="104111"/>
                    <a:pt x="1799" y="135209"/>
                  </a:cubicBezTo>
                  <a:cubicBezTo>
                    <a:pt x="1209" y="135788"/>
                    <a:pt x="590" y="136272"/>
                    <a:pt x="0" y="136823"/>
                  </a:cubicBezTo>
                  <a:lnTo>
                    <a:pt x="22579" y="159353"/>
                  </a:lnTo>
                  <a:cubicBezTo>
                    <a:pt x="23160" y="158783"/>
                    <a:pt x="23788" y="158308"/>
                    <a:pt x="24368" y="157739"/>
                  </a:cubicBezTo>
                  <a:cubicBezTo>
                    <a:pt x="68003" y="114179"/>
                    <a:pt x="68003" y="43588"/>
                    <a:pt x="24359" y="28"/>
                  </a:cubicBezTo>
                </a:path>
              </a:pathLst>
            </a:custGeom>
            <a:solidFill>
              <a:srgbClr val="002E54"/>
            </a:solidFill>
            <a:ln w="9507" cap="flat">
              <a:noFill/>
              <a:prstDash val="solid"/>
              <a:miter/>
            </a:ln>
          </p:spPr>
          <p:txBody>
            <a:bodyPr rtlCol="0" anchor="ctr"/>
            <a:lstStyle/>
            <a:p>
              <a:endParaRPr lang="it-IT" sz="2400" b="0" i="0" dirty="0">
                <a:latin typeface="Montserrat" pitchFamily="2" charset="77"/>
              </a:endParaRPr>
            </a:p>
          </p:txBody>
        </p:sp>
      </p:grpSp>
      <p:sp>
        <p:nvSpPr>
          <p:cNvPr id="19" name="Elemento grafico 6">
            <a:extLst>
              <a:ext uri="{FF2B5EF4-FFF2-40B4-BE49-F238E27FC236}">
                <a16:creationId xmlns:a16="http://schemas.microsoft.com/office/drawing/2014/main" id="{3DBFE9EE-5DD9-7F43-82FB-C1B82FB34C7E}"/>
              </a:ext>
            </a:extLst>
          </p:cNvPr>
          <p:cNvSpPr/>
          <p:nvPr userDrawn="1"/>
        </p:nvSpPr>
        <p:spPr>
          <a:xfrm>
            <a:off x="10909901" y="432306"/>
            <a:ext cx="154744" cy="160095"/>
          </a:xfrm>
          <a:custGeom>
            <a:avLst/>
            <a:gdLst>
              <a:gd name="connsiteX0" fmla="*/ 31666 w 167120"/>
              <a:gd name="connsiteY0" fmla="*/ 21542 h 172899"/>
              <a:gd name="connsiteX1" fmla="*/ 9697 w 167120"/>
              <a:gd name="connsiteY1" fmla="*/ 21542 h 172899"/>
              <a:gd name="connsiteX2" fmla="*/ 9697 w 167120"/>
              <a:gd name="connsiteY2" fmla="*/ 43447 h 172899"/>
              <a:gd name="connsiteX3" fmla="*/ 157389 w 167120"/>
              <a:gd name="connsiteY3" fmla="*/ 43447 h 172899"/>
              <a:gd name="connsiteX4" fmla="*/ 157389 w 167120"/>
              <a:gd name="connsiteY4" fmla="*/ 21542 h 172899"/>
              <a:gd name="connsiteX5" fmla="*/ 135429 w 167120"/>
              <a:gd name="connsiteY5" fmla="*/ 21542 h 172899"/>
              <a:gd name="connsiteX6" fmla="*/ 135429 w 167120"/>
              <a:gd name="connsiteY6" fmla="*/ 28363 h 172899"/>
              <a:gd name="connsiteX7" fmla="*/ 130571 w 167120"/>
              <a:gd name="connsiteY7" fmla="*/ 33204 h 172899"/>
              <a:gd name="connsiteX8" fmla="*/ 125749 w 167120"/>
              <a:gd name="connsiteY8" fmla="*/ 28977 h 172899"/>
              <a:gd name="connsiteX9" fmla="*/ 125706 w 167120"/>
              <a:gd name="connsiteY9" fmla="*/ 28371 h 172899"/>
              <a:gd name="connsiteX10" fmla="*/ 125706 w 167120"/>
              <a:gd name="connsiteY10" fmla="*/ 21551 h 172899"/>
              <a:gd name="connsiteX11" fmla="*/ 88387 w 167120"/>
              <a:gd name="connsiteY11" fmla="*/ 21551 h 172899"/>
              <a:gd name="connsiteX12" fmla="*/ 88387 w 167120"/>
              <a:gd name="connsiteY12" fmla="*/ 28371 h 172899"/>
              <a:gd name="connsiteX13" fmla="*/ 83530 w 167120"/>
              <a:gd name="connsiteY13" fmla="*/ 33212 h 172899"/>
              <a:gd name="connsiteX14" fmla="*/ 78716 w 167120"/>
              <a:gd name="connsiteY14" fmla="*/ 28985 h 172899"/>
              <a:gd name="connsiteX15" fmla="*/ 78682 w 167120"/>
              <a:gd name="connsiteY15" fmla="*/ 28380 h 172899"/>
              <a:gd name="connsiteX16" fmla="*/ 78682 w 167120"/>
              <a:gd name="connsiteY16" fmla="*/ 21560 h 172899"/>
              <a:gd name="connsiteX17" fmla="*/ 41363 w 167120"/>
              <a:gd name="connsiteY17" fmla="*/ 21560 h 172899"/>
              <a:gd name="connsiteX18" fmla="*/ 41363 w 167120"/>
              <a:gd name="connsiteY18" fmla="*/ 28380 h 172899"/>
              <a:gd name="connsiteX19" fmla="*/ 36515 w 167120"/>
              <a:gd name="connsiteY19" fmla="*/ 33221 h 172899"/>
              <a:gd name="connsiteX20" fmla="*/ 31701 w 167120"/>
              <a:gd name="connsiteY20" fmla="*/ 28994 h 172899"/>
              <a:gd name="connsiteX21" fmla="*/ 31649 w 167120"/>
              <a:gd name="connsiteY21" fmla="*/ 28389 h 172899"/>
              <a:gd name="connsiteX22" fmla="*/ 31649 w 167120"/>
              <a:gd name="connsiteY22" fmla="*/ 21542 h 172899"/>
              <a:gd name="connsiteX23" fmla="*/ 132628 w 167120"/>
              <a:gd name="connsiteY23" fmla="*/ 76210 h 172899"/>
              <a:gd name="connsiteX24" fmla="*/ 137486 w 167120"/>
              <a:gd name="connsiteY24" fmla="*/ 81051 h 172899"/>
              <a:gd name="connsiteX25" fmla="*/ 133251 w 167120"/>
              <a:gd name="connsiteY25" fmla="*/ 85840 h 172899"/>
              <a:gd name="connsiteX26" fmla="*/ 132646 w 167120"/>
              <a:gd name="connsiteY26" fmla="*/ 85875 h 172899"/>
              <a:gd name="connsiteX27" fmla="*/ 114038 w 167120"/>
              <a:gd name="connsiteY27" fmla="*/ 85875 h 172899"/>
              <a:gd name="connsiteX28" fmla="*/ 109181 w 167120"/>
              <a:gd name="connsiteY28" fmla="*/ 81043 h 172899"/>
              <a:gd name="connsiteX29" fmla="*/ 113425 w 167120"/>
              <a:gd name="connsiteY29" fmla="*/ 76245 h 172899"/>
              <a:gd name="connsiteX30" fmla="*/ 114030 w 167120"/>
              <a:gd name="connsiteY30" fmla="*/ 76202 h 172899"/>
              <a:gd name="connsiteX31" fmla="*/ 132628 w 167120"/>
              <a:gd name="connsiteY31" fmla="*/ 76210 h 172899"/>
              <a:gd name="connsiteX32" fmla="*/ 132628 w 167120"/>
              <a:gd name="connsiteY32" fmla="*/ 76210 h 172899"/>
              <a:gd name="connsiteX33" fmla="*/ 93702 w 167120"/>
              <a:gd name="connsiteY33" fmla="*/ 76210 h 172899"/>
              <a:gd name="connsiteX34" fmla="*/ 98560 w 167120"/>
              <a:gd name="connsiteY34" fmla="*/ 81051 h 172899"/>
              <a:gd name="connsiteX35" fmla="*/ 94308 w 167120"/>
              <a:gd name="connsiteY35" fmla="*/ 85840 h 172899"/>
              <a:gd name="connsiteX36" fmla="*/ 93711 w 167120"/>
              <a:gd name="connsiteY36" fmla="*/ 85875 h 172899"/>
              <a:gd name="connsiteX37" fmla="*/ 73392 w 167120"/>
              <a:gd name="connsiteY37" fmla="*/ 85875 h 172899"/>
              <a:gd name="connsiteX38" fmla="*/ 68535 w 167120"/>
              <a:gd name="connsiteY38" fmla="*/ 81043 h 172899"/>
              <a:gd name="connsiteX39" fmla="*/ 72779 w 167120"/>
              <a:gd name="connsiteY39" fmla="*/ 76245 h 172899"/>
              <a:gd name="connsiteX40" fmla="*/ 73375 w 167120"/>
              <a:gd name="connsiteY40" fmla="*/ 76202 h 172899"/>
              <a:gd name="connsiteX41" fmla="*/ 93702 w 167120"/>
              <a:gd name="connsiteY41" fmla="*/ 76210 h 172899"/>
              <a:gd name="connsiteX42" fmla="*/ 93702 w 167120"/>
              <a:gd name="connsiteY42" fmla="*/ 76210 h 172899"/>
              <a:gd name="connsiteX43" fmla="*/ 53065 w 167120"/>
              <a:gd name="connsiteY43" fmla="*/ 76210 h 172899"/>
              <a:gd name="connsiteX44" fmla="*/ 57922 w 167120"/>
              <a:gd name="connsiteY44" fmla="*/ 81051 h 172899"/>
              <a:gd name="connsiteX45" fmla="*/ 53687 w 167120"/>
              <a:gd name="connsiteY45" fmla="*/ 85840 h 172899"/>
              <a:gd name="connsiteX46" fmla="*/ 53074 w 167120"/>
              <a:gd name="connsiteY46" fmla="*/ 85875 h 172899"/>
              <a:gd name="connsiteX47" fmla="*/ 34458 w 167120"/>
              <a:gd name="connsiteY47" fmla="*/ 85875 h 172899"/>
              <a:gd name="connsiteX48" fmla="*/ 29609 w 167120"/>
              <a:gd name="connsiteY48" fmla="*/ 81043 h 172899"/>
              <a:gd name="connsiteX49" fmla="*/ 33844 w 167120"/>
              <a:gd name="connsiteY49" fmla="*/ 76245 h 172899"/>
              <a:gd name="connsiteX50" fmla="*/ 34449 w 167120"/>
              <a:gd name="connsiteY50" fmla="*/ 76202 h 172899"/>
              <a:gd name="connsiteX51" fmla="*/ 53065 w 167120"/>
              <a:gd name="connsiteY51" fmla="*/ 76210 h 172899"/>
              <a:gd name="connsiteX52" fmla="*/ 53065 w 167120"/>
              <a:gd name="connsiteY52" fmla="*/ 76210 h 172899"/>
              <a:gd name="connsiteX53" fmla="*/ 132628 w 167120"/>
              <a:gd name="connsiteY53" fmla="*/ 103354 h 172899"/>
              <a:gd name="connsiteX54" fmla="*/ 137486 w 167120"/>
              <a:gd name="connsiteY54" fmla="*/ 108178 h 172899"/>
              <a:gd name="connsiteX55" fmla="*/ 133251 w 167120"/>
              <a:gd name="connsiteY55" fmla="*/ 112975 h 172899"/>
              <a:gd name="connsiteX56" fmla="*/ 132646 w 167120"/>
              <a:gd name="connsiteY56" fmla="*/ 113010 h 172899"/>
              <a:gd name="connsiteX57" fmla="*/ 114038 w 167120"/>
              <a:gd name="connsiteY57" fmla="*/ 113010 h 172899"/>
              <a:gd name="connsiteX58" fmla="*/ 109181 w 167120"/>
              <a:gd name="connsiteY58" fmla="*/ 108178 h 172899"/>
              <a:gd name="connsiteX59" fmla="*/ 113425 w 167120"/>
              <a:gd name="connsiteY59" fmla="*/ 103389 h 172899"/>
              <a:gd name="connsiteX60" fmla="*/ 114030 w 167120"/>
              <a:gd name="connsiteY60" fmla="*/ 103354 h 172899"/>
              <a:gd name="connsiteX61" fmla="*/ 132628 w 167120"/>
              <a:gd name="connsiteY61" fmla="*/ 103354 h 172899"/>
              <a:gd name="connsiteX62" fmla="*/ 132628 w 167120"/>
              <a:gd name="connsiteY62" fmla="*/ 103354 h 172899"/>
              <a:gd name="connsiteX63" fmla="*/ 93702 w 167120"/>
              <a:gd name="connsiteY63" fmla="*/ 103354 h 172899"/>
              <a:gd name="connsiteX64" fmla="*/ 98560 w 167120"/>
              <a:gd name="connsiteY64" fmla="*/ 108178 h 172899"/>
              <a:gd name="connsiteX65" fmla="*/ 94308 w 167120"/>
              <a:gd name="connsiteY65" fmla="*/ 112975 h 172899"/>
              <a:gd name="connsiteX66" fmla="*/ 93711 w 167120"/>
              <a:gd name="connsiteY66" fmla="*/ 113010 h 172899"/>
              <a:gd name="connsiteX67" fmla="*/ 73392 w 167120"/>
              <a:gd name="connsiteY67" fmla="*/ 113010 h 172899"/>
              <a:gd name="connsiteX68" fmla="*/ 68535 w 167120"/>
              <a:gd name="connsiteY68" fmla="*/ 108178 h 172899"/>
              <a:gd name="connsiteX69" fmla="*/ 72779 w 167120"/>
              <a:gd name="connsiteY69" fmla="*/ 103389 h 172899"/>
              <a:gd name="connsiteX70" fmla="*/ 73375 w 167120"/>
              <a:gd name="connsiteY70" fmla="*/ 103354 h 172899"/>
              <a:gd name="connsiteX71" fmla="*/ 93702 w 167120"/>
              <a:gd name="connsiteY71" fmla="*/ 103354 h 172899"/>
              <a:gd name="connsiteX72" fmla="*/ 93702 w 167120"/>
              <a:gd name="connsiteY72" fmla="*/ 103354 h 172899"/>
              <a:gd name="connsiteX73" fmla="*/ 53065 w 167120"/>
              <a:gd name="connsiteY73" fmla="*/ 103354 h 172899"/>
              <a:gd name="connsiteX74" fmla="*/ 57922 w 167120"/>
              <a:gd name="connsiteY74" fmla="*/ 108178 h 172899"/>
              <a:gd name="connsiteX75" fmla="*/ 53687 w 167120"/>
              <a:gd name="connsiteY75" fmla="*/ 112975 h 172899"/>
              <a:gd name="connsiteX76" fmla="*/ 53074 w 167120"/>
              <a:gd name="connsiteY76" fmla="*/ 113010 h 172899"/>
              <a:gd name="connsiteX77" fmla="*/ 34458 w 167120"/>
              <a:gd name="connsiteY77" fmla="*/ 113010 h 172899"/>
              <a:gd name="connsiteX78" fmla="*/ 29609 w 167120"/>
              <a:gd name="connsiteY78" fmla="*/ 108178 h 172899"/>
              <a:gd name="connsiteX79" fmla="*/ 33844 w 167120"/>
              <a:gd name="connsiteY79" fmla="*/ 103389 h 172899"/>
              <a:gd name="connsiteX80" fmla="*/ 34449 w 167120"/>
              <a:gd name="connsiteY80" fmla="*/ 103354 h 172899"/>
              <a:gd name="connsiteX81" fmla="*/ 53065 w 167120"/>
              <a:gd name="connsiteY81" fmla="*/ 103354 h 172899"/>
              <a:gd name="connsiteX82" fmla="*/ 53065 w 167120"/>
              <a:gd name="connsiteY82" fmla="*/ 103354 h 172899"/>
              <a:gd name="connsiteX83" fmla="*/ 132628 w 167120"/>
              <a:gd name="connsiteY83" fmla="*/ 130489 h 172899"/>
              <a:gd name="connsiteX84" fmla="*/ 137486 w 167120"/>
              <a:gd name="connsiteY84" fmla="*/ 135322 h 172899"/>
              <a:gd name="connsiteX85" fmla="*/ 132628 w 167120"/>
              <a:gd name="connsiteY85" fmla="*/ 140163 h 172899"/>
              <a:gd name="connsiteX86" fmla="*/ 114021 w 167120"/>
              <a:gd name="connsiteY86" fmla="*/ 140163 h 172899"/>
              <a:gd name="connsiteX87" fmla="*/ 109164 w 167120"/>
              <a:gd name="connsiteY87" fmla="*/ 135322 h 172899"/>
              <a:gd name="connsiteX88" fmla="*/ 114021 w 167120"/>
              <a:gd name="connsiteY88" fmla="*/ 130489 h 172899"/>
              <a:gd name="connsiteX89" fmla="*/ 132628 w 167120"/>
              <a:gd name="connsiteY89" fmla="*/ 130489 h 172899"/>
              <a:gd name="connsiteX90" fmla="*/ 73384 w 167120"/>
              <a:gd name="connsiteY90" fmla="*/ 130489 h 172899"/>
              <a:gd name="connsiteX91" fmla="*/ 93702 w 167120"/>
              <a:gd name="connsiteY91" fmla="*/ 130489 h 172899"/>
              <a:gd name="connsiteX92" fmla="*/ 98560 w 167120"/>
              <a:gd name="connsiteY92" fmla="*/ 135322 h 172899"/>
              <a:gd name="connsiteX93" fmla="*/ 94308 w 167120"/>
              <a:gd name="connsiteY93" fmla="*/ 140119 h 172899"/>
              <a:gd name="connsiteX94" fmla="*/ 93711 w 167120"/>
              <a:gd name="connsiteY94" fmla="*/ 140163 h 172899"/>
              <a:gd name="connsiteX95" fmla="*/ 73392 w 167120"/>
              <a:gd name="connsiteY95" fmla="*/ 140163 h 172899"/>
              <a:gd name="connsiteX96" fmla="*/ 68535 w 167120"/>
              <a:gd name="connsiteY96" fmla="*/ 135322 h 172899"/>
              <a:gd name="connsiteX97" fmla="*/ 72779 w 167120"/>
              <a:gd name="connsiteY97" fmla="*/ 130533 h 172899"/>
              <a:gd name="connsiteX98" fmla="*/ 73384 w 167120"/>
              <a:gd name="connsiteY98" fmla="*/ 130489 h 172899"/>
              <a:gd name="connsiteX99" fmla="*/ 93702 w 167120"/>
              <a:gd name="connsiteY99" fmla="*/ 130489 h 172899"/>
              <a:gd name="connsiteX100" fmla="*/ 73384 w 167120"/>
              <a:gd name="connsiteY100" fmla="*/ 130489 h 172899"/>
              <a:gd name="connsiteX101" fmla="*/ 53065 w 167120"/>
              <a:gd name="connsiteY101" fmla="*/ 130489 h 172899"/>
              <a:gd name="connsiteX102" fmla="*/ 57922 w 167120"/>
              <a:gd name="connsiteY102" fmla="*/ 135322 h 172899"/>
              <a:gd name="connsiteX103" fmla="*/ 53687 w 167120"/>
              <a:gd name="connsiteY103" fmla="*/ 140119 h 172899"/>
              <a:gd name="connsiteX104" fmla="*/ 53074 w 167120"/>
              <a:gd name="connsiteY104" fmla="*/ 140163 h 172899"/>
              <a:gd name="connsiteX105" fmla="*/ 34458 w 167120"/>
              <a:gd name="connsiteY105" fmla="*/ 140163 h 172899"/>
              <a:gd name="connsiteX106" fmla="*/ 29609 w 167120"/>
              <a:gd name="connsiteY106" fmla="*/ 135322 h 172899"/>
              <a:gd name="connsiteX107" fmla="*/ 33844 w 167120"/>
              <a:gd name="connsiteY107" fmla="*/ 130533 h 172899"/>
              <a:gd name="connsiteX108" fmla="*/ 34449 w 167120"/>
              <a:gd name="connsiteY108" fmla="*/ 130489 h 172899"/>
              <a:gd name="connsiteX109" fmla="*/ 53065 w 167120"/>
              <a:gd name="connsiteY109" fmla="*/ 130489 h 172899"/>
              <a:gd name="connsiteX110" fmla="*/ 157389 w 167120"/>
              <a:gd name="connsiteY110" fmla="*/ 53121 h 172899"/>
              <a:gd name="connsiteX111" fmla="*/ 9697 w 167120"/>
              <a:gd name="connsiteY111" fmla="*/ 53121 h 172899"/>
              <a:gd name="connsiteX112" fmla="*/ 9697 w 167120"/>
              <a:gd name="connsiteY112" fmla="*/ 163252 h 172899"/>
              <a:gd name="connsiteX113" fmla="*/ 157260 w 167120"/>
              <a:gd name="connsiteY113" fmla="*/ 163218 h 172899"/>
              <a:gd name="connsiteX114" fmla="*/ 157389 w 167120"/>
              <a:gd name="connsiteY114" fmla="*/ 53121 h 172899"/>
              <a:gd name="connsiteX115" fmla="*/ 0 w 167120"/>
              <a:gd name="connsiteY115" fmla="*/ 168076 h 172899"/>
              <a:gd name="connsiteX116" fmla="*/ 0 w 167120"/>
              <a:gd name="connsiteY116" fmla="*/ 16710 h 172899"/>
              <a:gd name="connsiteX117" fmla="*/ 0 w 167120"/>
              <a:gd name="connsiteY117" fmla="*/ 168076 h 172899"/>
              <a:gd name="connsiteX118" fmla="*/ 167095 w 167120"/>
              <a:gd name="connsiteY118" fmla="*/ 50156 h 172899"/>
              <a:gd name="connsiteX119" fmla="*/ 167095 w 167120"/>
              <a:gd name="connsiteY119" fmla="*/ 172899 h 172899"/>
              <a:gd name="connsiteX120" fmla="*/ 0 w 167120"/>
              <a:gd name="connsiteY120" fmla="*/ 172899 h 172899"/>
              <a:gd name="connsiteX121" fmla="*/ 0 w 167120"/>
              <a:gd name="connsiteY121" fmla="*/ 17 h 172899"/>
              <a:gd name="connsiteX122" fmla="*/ 167095 w 167120"/>
              <a:gd name="connsiteY122" fmla="*/ 17 h 172899"/>
              <a:gd name="connsiteX123" fmla="*/ 167095 w 167120"/>
              <a:gd name="connsiteY123" fmla="*/ 50156 h 172899"/>
              <a:gd name="connsiteX124" fmla="*/ 167095 w 167120"/>
              <a:gd name="connsiteY124" fmla="*/ 17 h 172899"/>
              <a:gd name="connsiteX125" fmla="*/ 0 w 167120"/>
              <a:gd name="connsiteY125" fmla="*/ 17 h 172899"/>
              <a:gd name="connsiteX126" fmla="*/ 0 w 167120"/>
              <a:gd name="connsiteY126" fmla="*/ 16710 h 172899"/>
              <a:gd name="connsiteX127" fmla="*/ 4243 w 167120"/>
              <a:gd name="connsiteY127" fmla="*/ 11921 h 172899"/>
              <a:gd name="connsiteX128" fmla="*/ 4849 w 167120"/>
              <a:gd name="connsiteY128" fmla="*/ 11886 h 172899"/>
              <a:gd name="connsiteX129" fmla="*/ 31666 w 167120"/>
              <a:gd name="connsiteY129" fmla="*/ 11886 h 172899"/>
              <a:gd name="connsiteX130" fmla="*/ 31666 w 167120"/>
              <a:gd name="connsiteY130" fmla="*/ 4850 h 172899"/>
              <a:gd name="connsiteX131" fmla="*/ 36523 w 167120"/>
              <a:gd name="connsiteY131" fmla="*/ 17 h 172899"/>
              <a:gd name="connsiteX132" fmla="*/ 41337 w 167120"/>
              <a:gd name="connsiteY132" fmla="*/ 4245 h 172899"/>
              <a:gd name="connsiteX133" fmla="*/ 41372 w 167120"/>
              <a:gd name="connsiteY133" fmla="*/ 4841 h 172899"/>
              <a:gd name="connsiteX134" fmla="*/ 41372 w 167120"/>
              <a:gd name="connsiteY134" fmla="*/ 11878 h 172899"/>
              <a:gd name="connsiteX135" fmla="*/ 78690 w 167120"/>
              <a:gd name="connsiteY135" fmla="*/ 11878 h 172899"/>
              <a:gd name="connsiteX136" fmla="*/ 78690 w 167120"/>
              <a:gd name="connsiteY136" fmla="*/ 4841 h 172899"/>
              <a:gd name="connsiteX137" fmla="*/ 83548 w 167120"/>
              <a:gd name="connsiteY137" fmla="*/ 9 h 172899"/>
              <a:gd name="connsiteX138" fmla="*/ 88361 w 167120"/>
              <a:gd name="connsiteY138" fmla="*/ 4236 h 172899"/>
              <a:gd name="connsiteX139" fmla="*/ 88396 w 167120"/>
              <a:gd name="connsiteY139" fmla="*/ 4832 h 172899"/>
              <a:gd name="connsiteX140" fmla="*/ 88396 w 167120"/>
              <a:gd name="connsiteY140" fmla="*/ 11869 h 172899"/>
              <a:gd name="connsiteX141" fmla="*/ 125715 w 167120"/>
              <a:gd name="connsiteY141" fmla="*/ 11869 h 172899"/>
              <a:gd name="connsiteX142" fmla="*/ 125715 w 167120"/>
              <a:gd name="connsiteY142" fmla="*/ 4832 h 172899"/>
              <a:gd name="connsiteX143" fmla="*/ 130571 w 167120"/>
              <a:gd name="connsiteY143" fmla="*/ 0 h 172899"/>
              <a:gd name="connsiteX144" fmla="*/ 135394 w 167120"/>
              <a:gd name="connsiteY144" fmla="*/ 4227 h 172899"/>
              <a:gd name="connsiteX145" fmla="*/ 135437 w 167120"/>
              <a:gd name="connsiteY145" fmla="*/ 4824 h 172899"/>
              <a:gd name="connsiteX146" fmla="*/ 135437 w 167120"/>
              <a:gd name="connsiteY146" fmla="*/ 11860 h 172899"/>
              <a:gd name="connsiteX147" fmla="*/ 162246 w 167120"/>
              <a:gd name="connsiteY147" fmla="*/ 11860 h 172899"/>
              <a:gd name="connsiteX148" fmla="*/ 167069 w 167120"/>
              <a:gd name="connsiteY148" fmla="*/ 16088 h 172899"/>
              <a:gd name="connsiteX149" fmla="*/ 167121 w 167120"/>
              <a:gd name="connsiteY149" fmla="*/ 16684 h 172899"/>
              <a:gd name="connsiteX150" fmla="*/ 167121 w 167120"/>
              <a:gd name="connsiteY150" fmla="*/ 48228 h 172899"/>
              <a:gd name="connsiteX151" fmla="*/ 167121 w 167120"/>
              <a:gd name="connsiteY151" fmla="*/ 100268 h 172899"/>
              <a:gd name="connsiteX152" fmla="*/ 167121 w 167120"/>
              <a:gd name="connsiteY152" fmla="*/ 50156 h 172899"/>
              <a:gd name="connsiteX153" fmla="*/ 167095 w 167120"/>
              <a:gd name="connsiteY153" fmla="*/ 50156 h 17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67120" h="172899">
                <a:moveTo>
                  <a:pt x="31666" y="21542"/>
                </a:moveTo>
                <a:lnTo>
                  <a:pt x="9697" y="21542"/>
                </a:lnTo>
                <a:lnTo>
                  <a:pt x="9697" y="43447"/>
                </a:lnTo>
                <a:lnTo>
                  <a:pt x="157389" y="43447"/>
                </a:lnTo>
                <a:lnTo>
                  <a:pt x="157389" y="21542"/>
                </a:lnTo>
                <a:lnTo>
                  <a:pt x="135429" y="21542"/>
                </a:lnTo>
                <a:lnTo>
                  <a:pt x="135429" y="28363"/>
                </a:lnTo>
                <a:cubicBezTo>
                  <a:pt x="135429" y="31043"/>
                  <a:pt x="133259" y="33204"/>
                  <a:pt x="130571" y="33204"/>
                </a:cubicBezTo>
                <a:cubicBezTo>
                  <a:pt x="128091" y="33204"/>
                  <a:pt x="126060" y="31363"/>
                  <a:pt x="125749" y="28977"/>
                </a:cubicBezTo>
                <a:lnTo>
                  <a:pt x="125706" y="28371"/>
                </a:lnTo>
                <a:lnTo>
                  <a:pt x="125706" y="21551"/>
                </a:lnTo>
                <a:lnTo>
                  <a:pt x="88387" y="21551"/>
                </a:lnTo>
                <a:lnTo>
                  <a:pt x="88387" y="28371"/>
                </a:lnTo>
                <a:cubicBezTo>
                  <a:pt x="88387" y="31051"/>
                  <a:pt x="86218" y="33212"/>
                  <a:pt x="83530" y="33212"/>
                </a:cubicBezTo>
                <a:cubicBezTo>
                  <a:pt x="81058" y="33212"/>
                  <a:pt x="79027" y="31371"/>
                  <a:pt x="78716" y="28985"/>
                </a:cubicBezTo>
                <a:lnTo>
                  <a:pt x="78682" y="28380"/>
                </a:lnTo>
                <a:lnTo>
                  <a:pt x="78682" y="21560"/>
                </a:lnTo>
                <a:lnTo>
                  <a:pt x="41363" y="21560"/>
                </a:lnTo>
                <a:lnTo>
                  <a:pt x="41363" y="28380"/>
                </a:lnTo>
                <a:cubicBezTo>
                  <a:pt x="41363" y="31060"/>
                  <a:pt x="39194" y="33221"/>
                  <a:pt x="36515" y="33221"/>
                </a:cubicBezTo>
                <a:cubicBezTo>
                  <a:pt x="34034" y="33221"/>
                  <a:pt x="31995" y="31380"/>
                  <a:pt x="31701" y="28994"/>
                </a:cubicBezTo>
                <a:lnTo>
                  <a:pt x="31649" y="28389"/>
                </a:lnTo>
                <a:lnTo>
                  <a:pt x="31649" y="21542"/>
                </a:lnTo>
                <a:close/>
                <a:moveTo>
                  <a:pt x="132628" y="76210"/>
                </a:moveTo>
                <a:cubicBezTo>
                  <a:pt x="135308" y="76210"/>
                  <a:pt x="137486" y="78371"/>
                  <a:pt x="137486" y="81051"/>
                </a:cubicBezTo>
                <a:cubicBezTo>
                  <a:pt x="137486" y="83515"/>
                  <a:pt x="135627" y="85547"/>
                  <a:pt x="133251" y="85840"/>
                </a:cubicBezTo>
                <a:lnTo>
                  <a:pt x="132646" y="85875"/>
                </a:lnTo>
                <a:lnTo>
                  <a:pt x="114038" y="85875"/>
                </a:lnTo>
                <a:cubicBezTo>
                  <a:pt x="111350" y="85875"/>
                  <a:pt x="109181" y="83714"/>
                  <a:pt x="109181" y="81043"/>
                </a:cubicBezTo>
                <a:cubicBezTo>
                  <a:pt x="109181" y="78579"/>
                  <a:pt x="111039" y="76539"/>
                  <a:pt x="113425" y="76245"/>
                </a:cubicBezTo>
                <a:lnTo>
                  <a:pt x="114030" y="76202"/>
                </a:lnTo>
                <a:lnTo>
                  <a:pt x="132628" y="76210"/>
                </a:lnTo>
                <a:lnTo>
                  <a:pt x="132628" y="76210"/>
                </a:lnTo>
                <a:close/>
                <a:moveTo>
                  <a:pt x="93702" y="76210"/>
                </a:moveTo>
                <a:cubicBezTo>
                  <a:pt x="96390" y="76210"/>
                  <a:pt x="98560" y="78371"/>
                  <a:pt x="98560" y="81051"/>
                </a:cubicBezTo>
                <a:cubicBezTo>
                  <a:pt x="98560" y="83515"/>
                  <a:pt x="96701" y="85547"/>
                  <a:pt x="94308" y="85840"/>
                </a:cubicBezTo>
                <a:lnTo>
                  <a:pt x="93711" y="85875"/>
                </a:lnTo>
                <a:lnTo>
                  <a:pt x="73392" y="85875"/>
                </a:lnTo>
                <a:cubicBezTo>
                  <a:pt x="70713" y="85875"/>
                  <a:pt x="68535" y="83714"/>
                  <a:pt x="68535" y="81043"/>
                </a:cubicBezTo>
                <a:cubicBezTo>
                  <a:pt x="68535" y="78579"/>
                  <a:pt x="70385" y="76539"/>
                  <a:pt x="72779" y="76245"/>
                </a:cubicBezTo>
                <a:lnTo>
                  <a:pt x="73375" y="76202"/>
                </a:lnTo>
                <a:lnTo>
                  <a:pt x="93702" y="76210"/>
                </a:lnTo>
                <a:lnTo>
                  <a:pt x="93702" y="76210"/>
                </a:lnTo>
                <a:close/>
                <a:moveTo>
                  <a:pt x="53065" y="76210"/>
                </a:moveTo>
                <a:cubicBezTo>
                  <a:pt x="55753" y="76210"/>
                  <a:pt x="57922" y="78371"/>
                  <a:pt x="57922" y="81051"/>
                </a:cubicBezTo>
                <a:cubicBezTo>
                  <a:pt x="57922" y="83515"/>
                  <a:pt x="56073" y="85547"/>
                  <a:pt x="53687" y="85840"/>
                </a:cubicBezTo>
                <a:lnTo>
                  <a:pt x="53074" y="85875"/>
                </a:lnTo>
                <a:lnTo>
                  <a:pt x="34458" y="85875"/>
                </a:lnTo>
                <a:cubicBezTo>
                  <a:pt x="31779" y="85875"/>
                  <a:pt x="29609" y="83714"/>
                  <a:pt x="29609" y="81043"/>
                </a:cubicBezTo>
                <a:cubicBezTo>
                  <a:pt x="29609" y="78579"/>
                  <a:pt x="31459" y="76539"/>
                  <a:pt x="33844" y="76245"/>
                </a:cubicBezTo>
                <a:lnTo>
                  <a:pt x="34449" y="76202"/>
                </a:lnTo>
                <a:lnTo>
                  <a:pt x="53065" y="76210"/>
                </a:lnTo>
                <a:lnTo>
                  <a:pt x="53065" y="76210"/>
                </a:lnTo>
                <a:close/>
                <a:moveTo>
                  <a:pt x="132628" y="103354"/>
                </a:moveTo>
                <a:cubicBezTo>
                  <a:pt x="135308" y="103354"/>
                  <a:pt x="137486" y="105515"/>
                  <a:pt x="137486" y="108178"/>
                </a:cubicBezTo>
                <a:cubicBezTo>
                  <a:pt x="137486" y="110642"/>
                  <a:pt x="135627" y="112682"/>
                  <a:pt x="133251" y="112975"/>
                </a:cubicBezTo>
                <a:lnTo>
                  <a:pt x="132646" y="113010"/>
                </a:lnTo>
                <a:lnTo>
                  <a:pt x="114038" y="113010"/>
                </a:lnTo>
                <a:cubicBezTo>
                  <a:pt x="111350" y="113010"/>
                  <a:pt x="109181" y="110849"/>
                  <a:pt x="109181" y="108178"/>
                </a:cubicBezTo>
                <a:cubicBezTo>
                  <a:pt x="109181" y="105723"/>
                  <a:pt x="111039" y="103683"/>
                  <a:pt x="113425" y="103389"/>
                </a:cubicBezTo>
                <a:lnTo>
                  <a:pt x="114030" y="103354"/>
                </a:lnTo>
                <a:lnTo>
                  <a:pt x="132628" y="103354"/>
                </a:lnTo>
                <a:lnTo>
                  <a:pt x="132628" y="103354"/>
                </a:lnTo>
                <a:close/>
                <a:moveTo>
                  <a:pt x="93702" y="103354"/>
                </a:moveTo>
                <a:cubicBezTo>
                  <a:pt x="96390" y="103354"/>
                  <a:pt x="98560" y="105515"/>
                  <a:pt x="98560" y="108178"/>
                </a:cubicBezTo>
                <a:cubicBezTo>
                  <a:pt x="98560" y="110642"/>
                  <a:pt x="96701" y="112682"/>
                  <a:pt x="94308" y="112975"/>
                </a:cubicBezTo>
                <a:lnTo>
                  <a:pt x="93711" y="113010"/>
                </a:lnTo>
                <a:lnTo>
                  <a:pt x="73392" y="113010"/>
                </a:lnTo>
                <a:cubicBezTo>
                  <a:pt x="70713" y="113010"/>
                  <a:pt x="68544" y="110849"/>
                  <a:pt x="68535" y="108178"/>
                </a:cubicBezTo>
                <a:cubicBezTo>
                  <a:pt x="68535" y="105723"/>
                  <a:pt x="70385" y="103683"/>
                  <a:pt x="72779" y="103389"/>
                </a:cubicBezTo>
                <a:lnTo>
                  <a:pt x="73375" y="103354"/>
                </a:lnTo>
                <a:lnTo>
                  <a:pt x="93702" y="103354"/>
                </a:lnTo>
                <a:lnTo>
                  <a:pt x="93702" y="103354"/>
                </a:lnTo>
                <a:close/>
                <a:moveTo>
                  <a:pt x="53065" y="103354"/>
                </a:moveTo>
                <a:cubicBezTo>
                  <a:pt x="55753" y="103354"/>
                  <a:pt x="57922" y="105515"/>
                  <a:pt x="57922" y="108178"/>
                </a:cubicBezTo>
                <a:cubicBezTo>
                  <a:pt x="57922" y="110642"/>
                  <a:pt x="56073" y="112682"/>
                  <a:pt x="53687" y="112975"/>
                </a:cubicBezTo>
                <a:lnTo>
                  <a:pt x="53074" y="113010"/>
                </a:lnTo>
                <a:lnTo>
                  <a:pt x="34458" y="113010"/>
                </a:lnTo>
                <a:cubicBezTo>
                  <a:pt x="31779" y="113010"/>
                  <a:pt x="29609" y="110849"/>
                  <a:pt x="29609" y="108178"/>
                </a:cubicBezTo>
                <a:cubicBezTo>
                  <a:pt x="29609" y="105723"/>
                  <a:pt x="31459" y="103683"/>
                  <a:pt x="33844" y="103389"/>
                </a:cubicBezTo>
                <a:lnTo>
                  <a:pt x="34449" y="103354"/>
                </a:lnTo>
                <a:lnTo>
                  <a:pt x="53065" y="103354"/>
                </a:lnTo>
                <a:lnTo>
                  <a:pt x="53065" y="103354"/>
                </a:lnTo>
                <a:close/>
                <a:moveTo>
                  <a:pt x="132628" y="130489"/>
                </a:moveTo>
                <a:cubicBezTo>
                  <a:pt x="135308" y="130489"/>
                  <a:pt x="137486" y="132650"/>
                  <a:pt x="137486" y="135322"/>
                </a:cubicBezTo>
                <a:cubicBezTo>
                  <a:pt x="137486" y="138002"/>
                  <a:pt x="135308" y="140163"/>
                  <a:pt x="132628" y="140163"/>
                </a:cubicBezTo>
                <a:lnTo>
                  <a:pt x="114021" y="140163"/>
                </a:lnTo>
                <a:cubicBezTo>
                  <a:pt x="111333" y="140163"/>
                  <a:pt x="109164" y="138002"/>
                  <a:pt x="109164" y="135322"/>
                </a:cubicBezTo>
                <a:cubicBezTo>
                  <a:pt x="109164" y="132650"/>
                  <a:pt x="111342" y="130489"/>
                  <a:pt x="114021" y="130489"/>
                </a:cubicBezTo>
                <a:lnTo>
                  <a:pt x="132628" y="130489"/>
                </a:lnTo>
                <a:close/>
                <a:moveTo>
                  <a:pt x="73384" y="130489"/>
                </a:moveTo>
                <a:lnTo>
                  <a:pt x="93702" y="130489"/>
                </a:lnTo>
                <a:cubicBezTo>
                  <a:pt x="96390" y="130489"/>
                  <a:pt x="98560" y="132650"/>
                  <a:pt x="98560" y="135322"/>
                </a:cubicBezTo>
                <a:cubicBezTo>
                  <a:pt x="98560" y="137777"/>
                  <a:pt x="96701" y="139826"/>
                  <a:pt x="94308" y="140119"/>
                </a:cubicBezTo>
                <a:lnTo>
                  <a:pt x="93711" y="140163"/>
                </a:lnTo>
                <a:lnTo>
                  <a:pt x="73392" y="140163"/>
                </a:lnTo>
                <a:cubicBezTo>
                  <a:pt x="70713" y="140163"/>
                  <a:pt x="68544" y="138002"/>
                  <a:pt x="68535" y="135322"/>
                </a:cubicBezTo>
                <a:cubicBezTo>
                  <a:pt x="68535" y="132875"/>
                  <a:pt x="70385" y="130818"/>
                  <a:pt x="72779" y="130533"/>
                </a:cubicBezTo>
                <a:lnTo>
                  <a:pt x="73384" y="130489"/>
                </a:lnTo>
                <a:lnTo>
                  <a:pt x="93702" y="130489"/>
                </a:lnTo>
                <a:lnTo>
                  <a:pt x="73384" y="130489"/>
                </a:lnTo>
                <a:close/>
                <a:moveTo>
                  <a:pt x="53065" y="130489"/>
                </a:moveTo>
                <a:cubicBezTo>
                  <a:pt x="55753" y="130489"/>
                  <a:pt x="57922" y="132650"/>
                  <a:pt x="57922" y="135322"/>
                </a:cubicBezTo>
                <a:cubicBezTo>
                  <a:pt x="57922" y="137777"/>
                  <a:pt x="56073" y="139826"/>
                  <a:pt x="53687" y="140119"/>
                </a:cubicBezTo>
                <a:lnTo>
                  <a:pt x="53074" y="140163"/>
                </a:lnTo>
                <a:lnTo>
                  <a:pt x="34458" y="140163"/>
                </a:lnTo>
                <a:cubicBezTo>
                  <a:pt x="31779" y="140163"/>
                  <a:pt x="29609" y="138002"/>
                  <a:pt x="29609" y="135322"/>
                </a:cubicBezTo>
                <a:cubicBezTo>
                  <a:pt x="29609" y="132875"/>
                  <a:pt x="31459" y="130818"/>
                  <a:pt x="33844" y="130533"/>
                </a:cubicBezTo>
                <a:lnTo>
                  <a:pt x="34449" y="130489"/>
                </a:lnTo>
                <a:lnTo>
                  <a:pt x="53065" y="130489"/>
                </a:lnTo>
                <a:close/>
                <a:moveTo>
                  <a:pt x="157389" y="53121"/>
                </a:moveTo>
                <a:lnTo>
                  <a:pt x="9697" y="53121"/>
                </a:lnTo>
                <a:lnTo>
                  <a:pt x="9697" y="163252"/>
                </a:lnTo>
                <a:lnTo>
                  <a:pt x="157260" y="163218"/>
                </a:lnTo>
                <a:lnTo>
                  <a:pt x="157389" y="53121"/>
                </a:lnTo>
                <a:close/>
                <a:moveTo>
                  <a:pt x="0" y="168076"/>
                </a:moveTo>
                <a:lnTo>
                  <a:pt x="0" y="16710"/>
                </a:lnTo>
                <a:lnTo>
                  <a:pt x="0" y="168076"/>
                </a:lnTo>
                <a:close/>
                <a:moveTo>
                  <a:pt x="167095" y="50156"/>
                </a:moveTo>
                <a:lnTo>
                  <a:pt x="167095" y="172899"/>
                </a:lnTo>
                <a:lnTo>
                  <a:pt x="0" y="172899"/>
                </a:lnTo>
                <a:lnTo>
                  <a:pt x="0" y="17"/>
                </a:lnTo>
                <a:lnTo>
                  <a:pt x="167095" y="17"/>
                </a:lnTo>
                <a:lnTo>
                  <a:pt x="167095" y="50156"/>
                </a:lnTo>
                <a:lnTo>
                  <a:pt x="167095" y="17"/>
                </a:lnTo>
                <a:lnTo>
                  <a:pt x="0" y="17"/>
                </a:lnTo>
                <a:lnTo>
                  <a:pt x="0" y="16710"/>
                </a:lnTo>
                <a:cubicBezTo>
                  <a:pt x="0" y="14246"/>
                  <a:pt x="1858" y="12215"/>
                  <a:pt x="4243" y="11921"/>
                </a:cubicBezTo>
                <a:lnTo>
                  <a:pt x="4849" y="11886"/>
                </a:lnTo>
                <a:lnTo>
                  <a:pt x="31666" y="11886"/>
                </a:lnTo>
                <a:lnTo>
                  <a:pt x="31666" y="4850"/>
                </a:lnTo>
                <a:cubicBezTo>
                  <a:pt x="31666" y="2179"/>
                  <a:pt x="33836" y="17"/>
                  <a:pt x="36523" y="17"/>
                </a:cubicBezTo>
                <a:cubicBezTo>
                  <a:pt x="38995" y="17"/>
                  <a:pt x="41026" y="1859"/>
                  <a:pt x="41337" y="4245"/>
                </a:cubicBezTo>
                <a:lnTo>
                  <a:pt x="41372" y="4841"/>
                </a:lnTo>
                <a:lnTo>
                  <a:pt x="41372" y="11878"/>
                </a:lnTo>
                <a:lnTo>
                  <a:pt x="78690" y="11878"/>
                </a:lnTo>
                <a:lnTo>
                  <a:pt x="78690" y="4841"/>
                </a:lnTo>
                <a:cubicBezTo>
                  <a:pt x="78690" y="2170"/>
                  <a:pt x="80860" y="9"/>
                  <a:pt x="83548" y="9"/>
                </a:cubicBezTo>
                <a:cubicBezTo>
                  <a:pt x="86010" y="9"/>
                  <a:pt x="88050" y="1850"/>
                  <a:pt x="88361" y="4236"/>
                </a:cubicBezTo>
                <a:lnTo>
                  <a:pt x="88396" y="4832"/>
                </a:lnTo>
                <a:lnTo>
                  <a:pt x="88396" y="11869"/>
                </a:lnTo>
                <a:lnTo>
                  <a:pt x="125715" y="11869"/>
                </a:lnTo>
                <a:lnTo>
                  <a:pt x="125715" y="4832"/>
                </a:lnTo>
                <a:cubicBezTo>
                  <a:pt x="125715" y="2161"/>
                  <a:pt x="127892" y="0"/>
                  <a:pt x="130571" y="0"/>
                </a:cubicBezTo>
                <a:cubicBezTo>
                  <a:pt x="133043" y="0"/>
                  <a:pt x="135083" y="1841"/>
                  <a:pt x="135394" y="4227"/>
                </a:cubicBezTo>
                <a:lnTo>
                  <a:pt x="135437" y="4824"/>
                </a:lnTo>
                <a:lnTo>
                  <a:pt x="135437" y="11860"/>
                </a:lnTo>
                <a:lnTo>
                  <a:pt x="162246" y="11860"/>
                </a:lnTo>
                <a:cubicBezTo>
                  <a:pt x="164727" y="11860"/>
                  <a:pt x="166767" y="13702"/>
                  <a:pt x="167069" y="16088"/>
                </a:cubicBezTo>
                <a:lnTo>
                  <a:pt x="167121" y="16684"/>
                </a:lnTo>
                <a:lnTo>
                  <a:pt x="167121" y="48228"/>
                </a:lnTo>
                <a:lnTo>
                  <a:pt x="167121" y="100268"/>
                </a:lnTo>
                <a:lnTo>
                  <a:pt x="167121" y="50156"/>
                </a:lnTo>
                <a:lnTo>
                  <a:pt x="167095" y="50156"/>
                </a:lnTo>
                <a:close/>
              </a:path>
            </a:pathLst>
          </a:custGeom>
          <a:solidFill>
            <a:srgbClr val="92BAD2"/>
          </a:solidFill>
          <a:ln w="8631" cap="flat">
            <a:noFill/>
            <a:prstDash val="solid"/>
            <a:miter/>
          </a:ln>
        </p:spPr>
        <p:txBody>
          <a:bodyPr rtlCol="0" anchor="ctr"/>
          <a:lstStyle/>
          <a:p>
            <a:endParaRPr lang="it-IT" sz="2400" b="0" i="0" dirty="0">
              <a:solidFill>
                <a:srgbClr val="92BAD2"/>
              </a:solidFill>
              <a:latin typeface="Montserrat" pitchFamily="2" charset="77"/>
            </a:endParaRPr>
          </a:p>
        </p:txBody>
      </p:sp>
      <p:grpSp>
        <p:nvGrpSpPr>
          <p:cNvPr id="20" name="Gruppo 19">
            <a:extLst>
              <a:ext uri="{FF2B5EF4-FFF2-40B4-BE49-F238E27FC236}">
                <a16:creationId xmlns:a16="http://schemas.microsoft.com/office/drawing/2014/main" id="{AB7DC308-3504-594E-BDA2-C991925B8048}"/>
              </a:ext>
            </a:extLst>
          </p:cNvPr>
          <p:cNvGrpSpPr/>
          <p:nvPr userDrawn="1"/>
        </p:nvGrpSpPr>
        <p:grpSpPr>
          <a:xfrm>
            <a:off x="10909901" y="191979"/>
            <a:ext cx="154744" cy="154780"/>
            <a:chOff x="3803534" y="2472339"/>
            <a:chExt cx="172493" cy="172534"/>
          </a:xfrm>
          <a:solidFill>
            <a:srgbClr val="92BAD2"/>
          </a:solidFill>
        </p:grpSpPr>
        <p:sp>
          <p:nvSpPr>
            <p:cNvPr id="29" name="Figura a mano libera 28">
              <a:extLst>
                <a:ext uri="{FF2B5EF4-FFF2-40B4-BE49-F238E27FC236}">
                  <a16:creationId xmlns:a16="http://schemas.microsoft.com/office/drawing/2014/main" id="{8A200803-A932-7645-BCA5-0D093A3DEA1B}"/>
                </a:ext>
              </a:extLst>
            </p:cNvPr>
            <p:cNvSpPr/>
            <p:nvPr/>
          </p:nvSpPr>
          <p:spPr>
            <a:xfrm>
              <a:off x="3920952" y="2516312"/>
              <a:ext cx="26002" cy="72735"/>
            </a:xfrm>
            <a:custGeom>
              <a:avLst/>
              <a:gdLst>
                <a:gd name="connsiteX0" fmla="*/ 11097 w 26002"/>
                <a:gd name="connsiteY0" fmla="*/ 17 h 72735"/>
                <a:gd name="connsiteX1" fmla="*/ 11080 w 26002"/>
                <a:gd name="connsiteY1" fmla="*/ 0 h 72735"/>
                <a:gd name="connsiteX2" fmla="*/ 804 w 26002"/>
                <a:gd name="connsiteY2" fmla="*/ 10278 h 72735"/>
                <a:gd name="connsiteX3" fmla="*/ 821 w 26002"/>
                <a:gd name="connsiteY3" fmla="*/ 10296 h 72735"/>
                <a:gd name="connsiteX4" fmla="*/ 821 w 26002"/>
                <a:gd name="connsiteY4" fmla="*/ 61713 h 72735"/>
                <a:gd name="connsiteX5" fmla="*/ 0 w 26002"/>
                <a:gd name="connsiteY5" fmla="*/ 62448 h 72735"/>
                <a:gd name="connsiteX6" fmla="*/ 10285 w 26002"/>
                <a:gd name="connsiteY6" fmla="*/ 72735 h 72735"/>
                <a:gd name="connsiteX7" fmla="*/ 11097 w 26002"/>
                <a:gd name="connsiteY7" fmla="*/ 71992 h 72735"/>
                <a:gd name="connsiteX8" fmla="*/ 11097 w 26002"/>
                <a:gd name="connsiteY8" fmla="*/ 17 h 7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2" h="72735">
                  <a:moveTo>
                    <a:pt x="11097" y="17"/>
                  </a:moveTo>
                  <a:cubicBezTo>
                    <a:pt x="11088" y="17"/>
                    <a:pt x="11080" y="9"/>
                    <a:pt x="11080" y="0"/>
                  </a:cubicBezTo>
                  <a:lnTo>
                    <a:pt x="804" y="10278"/>
                  </a:lnTo>
                  <a:cubicBezTo>
                    <a:pt x="804" y="10278"/>
                    <a:pt x="812" y="10287"/>
                    <a:pt x="821" y="10296"/>
                  </a:cubicBezTo>
                  <a:cubicBezTo>
                    <a:pt x="15021" y="24498"/>
                    <a:pt x="15021" y="47519"/>
                    <a:pt x="821" y="61713"/>
                  </a:cubicBezTo>
                  <a:lnTo>
                    <a:pt x="0" y="62448"/>
                  </a:lnTo>
                  <a:lnTo>
                    <a:pt x="10285" y="72735"/>
                  </a:lnTo>
                  <a:cubicBezTo>
                    <a:pt x="10544" y="72484"/>
                    <a:pt x="10829" y="72260"/>
                    <a:pt x="11097" y="71992"/>
                  </a:cubicBezTo>
                  <a:cubicBezTo>
                    <a:pt x="30966" y="52127"/>
                    <a:pt x="30975" y="19926"/>
                    <a:pt x="11097" y="17"/>
                  </a:cubicBezTo>
                  <a:close/>
                </a:path>
              </a:pathLst>
            </a:custGeom>
            <a:grpFill/>
            <a:ln w="8631" cap="flat">
              <a:noFill/>
              <a:prstDash val="solid"/>
              <a:miter/>
            </a:ln>
          </p:spPr>
          <p:txBody>
            <a:bodyPr rtlCol="0" anchor="ctr"/>
            <a:lstStyle/>
            <a:p>
              <a:endParaRPr lang="it-IT" sz="2400" b="0" i="0" dirty="0">
                <a:solidFill>
                  <a:srgbClr val="92BAD2"/>
                </a:solidFill>
                <a:latin typeface="Montserrat" pitchFamily="2" charset="77"/>
              </a:endParaRPr>
            </a:p>
          </p:txBody>
        </p:sp>
        <p:sp>
          <p:nvSpPr>
            <p:cNvPr id="30" name="Figura a mano libera 29">
              <a:extLst>
                <a:ext uri="{FF2B5EF4-FFF2-40B4-BE49-F238E27FC236}">
                  <a16:creationId xmlns:a16="http://schemas.microsoft.com/office/drawing/2014/main" id="{DD9F719C-C7AC-FC41-A9A7-41C74520F13B}"/>
                </a:ext>
              </a:extLst>
            </p:cNvPr>
            <p:cNvSpPr/>
            <p:nvPr/>
          </p:nvSpPr>
          <p:spPr>
            <a:xfrm>
              <a:off x="3803534" y="2472339"/>
              <a:ext cx="172493" cy="172534"/>
            </a:xfrm>
            <a:custGeom>
              <a:avLst/>
              <a:gdLst>
                <a:gd name="connsiteX0" fmla="*/ 149075 w 172493"/>
                <a:gd name="connsiteY0" fmla="*/ 23425 h 172534"/>
                <a:gd name="connsiteX1" fmla="*/ 35988 w 172493"/>
                <a:gd name="connsiteY1" fmla="*/ 23425 h 172534"/>
                <a:gd name="connsiteX2" fmla="*/ 31087 w 172493"/>
                <a:gd name="connsiteY2" fmla="*/ 131162 h 172534"/>
                <a:gd name="connsiteX3" fmla="*/ 0 w 172493"/>
                <a:gd name="connsiteY3" fmla="*/ 162256 h 172534"/>
                <a:gd name="connsiteX4" fmla="*/ 10276 w 172493"/>
                <a:gd name="connsiteY4" fmla="*/ 172534 h 172534"/>
                <a:gd name="connsiteX5" fmla="*/ 51691 w 172493"/>
                <a:gd name="connsiteY5" fmla="*/ 131118 h 172534"/>
                <a:gd name="connsiteX6" fmla="*/ 137978 w 172493"/>
                <a:gd name="connsiteY6" fmla="*/ 126995 h 172534"/>
                <a:gd name="connsiteX7" fmla="*/ 127702 w 172493"/>
                <a:gd name="connsiteY7" fmla="*/ 116717 h 172534"/>
                <a:gd name="connsiteX8" fmla="*/ 56548 w 172493"/>
                <a:gd name="connsiteY8" fmla="*/ 115973 h 172534"/>
                <a:gd name="connsiteX9" fmla="*/ 56548 w 172493"/>
                <a:gd name="connsiteY9" fmla="*/ 43990 h 172534"/>
                <a:gd name="connsiteX10" fmla="*/ 128497 w 172493"/>
                <a:gd name="connsiteY10" fmla="*/ 43973 h 172534"/>
                <a:gd name="connsiteX11" fmla="*/ 128497 w 172493"/>
                <a:gd name="connsiteY11" fmla="*/ 43973 h 172534"/>
                <a:gd name="connsiteX12" fmla="*/ 128514 w 172493"/>
                <a:gd name="connsiteY12" fmla="*/ 43990 h 172534"/>
                <a:gd name="connsiteX13" fmla="*/ 138790 w 172493"/>
                <a:gd name="connsiteY13" fmla="*/ 33703 h 172534"/>
                <a:gd name="connsiteX14" fmla="*/ 138790 w 172493"/>
                <a:gd name="connsiteY14" fmla="*/ 33703 h 172534"/>
                <a:gd name="connsiteX15" fmla="*/ 138790 w 172493"/>
                <a:gd name="connsiteY15" fmla="*/ 126252 h 172534"/>
                <a:gd name="connsiteX16" fmla="*/ 137978 w 172493"/>
                <a:gd name="connsiteY16" fmla="*/ 126995 h 172534"/>
                <a:gd name="connsiteX17" fmla="*/ 148271 w 172493"/>
                <a:gd name="connsiteY17" fmla="*/ 137290 h 172534"/>
                <a:gd name="connsiteX18" fmla="*/ 149066 w 172493"/>
                <a:gd name="connsiteY18" fmla="*/ 136530 h 172534"/>
                <a:gd name="connsiteX19" fmla="*/ 149075 w 172493"/>
                <a:gd name="connsiteY19" fmla="*/ 23425 h 1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493" h="172534">
                  <a:moveTo>
                    <a:pt x="149075" y="23425"/>
                  </a:moveTo>
                  <a:cubicBezTo>
                    <a:pt x="117850" y="-7808"/>
                    <a:pt x="67213" y="-7808"/>
                    <a:pt x="35988" y="23425"/>
                  </a:cubicBezTo>
                  <a:cubicBezTo>
                    <a:pt x="6491" y="52928"/>
                    <a:pt x="4866" y="99739"/>
                    <a:pt x="31087" y="131162"/>
                  </a:cubicBezTo>
                  <a:lnTo>
                    <a:pt x="0" y="162256"/>
                  </a:lnTo>
                  <a:lnTo>
                    <a:pt x="10276" y="172534"/>
                  </a:lnTo>
                  <a:lnTo>
                    <a:pt x="51691" y="131118"/>
                  </a:lnTo>
                  <a:cubicBezTo>
                    <a:pt x="77091" y="151468"/>
                    <a:pt x="114133" y="150067"/>
                    <a:pt x="137978" y="126995"/>
                  </a:cubicBezTo>
                  <a:lnTo>
                    <a:pt x="127702" y="116717"/>
                  </a:lnTo>
                  <a:cubicBezTo>
                    <a:pt x="107764" y="135812"/>
                    <a:pt x="76158" y="135596"/>
                    <a:pt x="56548" y="115973"/>
                  </a:cubicBezTo>
                  <a:cubicBezTo>
                    <a:pt x="36679" y="96099"/>
                    <a:pt x="36679" y="63873"/>
                    <a:pt x="56548" y="43990"/>
                  </a:cubicBezTo>
                  <a:cubicBezTo>
                    <a:pt x="76417" y="24116"/>
                    <a:pt x="108619" y="24116"/>
                    <a:pt x="128497" y="43973"/>
                  </a:cubicBezTo>
                  <a:lnTo>
                    <a:pt x="128497" y="43973"/>
                  </a:lnTo>
                  <a:cubicBezTo>
                    <a:pt x="128506" y="43981"/>
                    <a:pt x="128506" y="43990"/>
                    <a:pt x="128514" y="43990"/>
                  </a:cubicBezTo>
                  <a:lnTo>
                    <a:pt x="138790" y="33703"/>
                  </a:lnTo>
                  <a:cubicBezTo>
                    <a:pt x="137909" y="32821"/>
                    <a:pt x="138350" y="33262"/>
                    <a:pt x="138790" y="33703"/>
                  </a:cubicBezTo>
                  <a:cubicBezTo>
                    <a:pt x="164346" y="59265"/>
                    <a:pt x="164346" y="100698"/>
                    <a:pt x="138790" y="126252"/>
                  </a:cubicBezTo>
                  <a:cubicBezTo>
                    <a:pt x="138531" y="126519"/>
                    <a:pt x="138246" y="126744"/>
                    <a:pt x="137978" y="126995"/>
                  </a:cubicBezTo>
                  <a:lnTo>
                    <a:pt x="148271" y="137290"/>
                  </a:lnTo>
                  <a:cubicBezTo>
                    <a:pt x="148531" y="137040"/>
                    <a:pt x="148807" y="136798"/>
                    <a:pt x="149066" y="136530"/>
                  </a:cubicBezTo>
                  <a:cubicBezTo>
                    <a:pt x="180301" y="105306"/>
                    <a:pt x="180301" y="54657"/>
                    <a:pt x="149075" y="23425"/>
                  </a:cubicBezTo>
                  <a:close/>
                </a:path>
              </a:pathLst>
            </a:custGeom>
            <a:grpFill/>
            <a:ln w="8631" cap="flat">
              <a:noFill/>
              <a:prstDash val="solid"/>
              <a:miter/>
            </a:ln>
          </p:spPr>
          <p:txBody>
            <a:bodyPr rtlCol="0" anchor="ctr"/>
            <a:lstStyle/>
            <a:p>
              <a:endParaRPr lang="it-IT" sz="2400" b="0" i="0" dirty="0">
                <a:solidFill>
                  <a:srgbClr val="92BAD2"/>
                </a:solidFill>
                <a:latin typeface="Montserrat" pitchFamily="2" charset="77"/>
              </a:endParaRPr>
            </a:p>
          </p:txBody>
        </p:sp>
      </p:grpSp>
      <p:sp>
        <p:nvSpPr>
          <p:cNvPr id="31" name="Rettangolo 30">
            <a:extLst>
              <a:ext uri="{FF2B5EF4-FFF2-40B4-BE49-F238E27FC236}">
                <a16:creationId xmlns:a16="http://schemas.microsoft.com/office/drawing/2014/main" id="{13ADDFF8-6962-A04C-8788-02126590DC48}"/>
              </a:ext>
            </a:extLst>
          </p:cNvPr>
          <p:cNvSpPr/>
          <p:nvPr userDrawn="1"/>
        </p:nvSpPr>
        <p:spPr>
          <a:xfrm>
            <a:off x="11064646" y="417701"/>
            <a:ext cx="772007" cy="192000"/>
          </a:xfrm>
          <a:prstGeom prst="rect">
            <a:avLst/>
          </a:prstGeom>
        </p:spPr>
        <p:txBody>
          <a:bodyPr wrap="none" anchor="ctr" anchorCtr="0">
            <a:noAutofit/>
          </a:bodyPr>
          <a:lstStyle/>
          <a:p>
            <a:pPr lvl="0"/>
            <a:r>
              <a:rPr lang="it-IT" sz="1200" kern="1200" dirty="0">
                <a:solidFill>
                  <a:srgbClr val="92BAD2"/>
                </a:solidFill>
                <a:latin typeface="Montserrat" pitchFamily="2" charset="77"/>
                <a:ea typeface="+mn-ea"/>
                <a:cs typeface="+mn-cs"/>
              </a:rPr>
              <a:t>21.04.20</a:t>
            </a:r>
          </a:p>
        </p:txBody>
      </p:sp>
      <p:sp>
        <p:nvSpPr>
          <p:cNvPr id="32" name="Rettangolo 31">
            <a:extLst>
              <a:ext uri="{FF2B5EF4-FFF2-40B4-BE49-F238E27FC236}">
                <a16:creationId xmlns:a16="http://schemas.microsoft.com/office/drawing/2014/main" id="{F8617EEB-2C31-E14B-8539-F3D41CBC8F5C}"/>
              </a:ext>
            </a:extLst>
          </p:cNvPr>
          <p:cNvSpPr/>
          <p:nvPr userDrawn="1"/>
        </p:nvSpPr>
        <p:spPr>
          <a:xfrm>
            <a:off x="11064645" y="163333"/>
            <a:ext cx="1127355" cy="192000"/>
          </a:xfrm>
          <a:prstGeom prst="rect">
            <a:avLst/>
          </a:prstGeom>
        </p:spPr>
        <p:txBody>
          <a:bodyPr wrap="none" anchor="ctr" anchorCtr="0">
            <a:noAutofit/>
          </a:bodyPr>
          <a:lstStyle/>
          <a:p>
            <a:pPr lvl="0" algn="l"/>
            <a:r>
              <a:rPr lang="it-IT" sz="1200" kern="1200" dirty="0">
                <a:solidFill>
                  <a:schemeClr val="accent1"/>
                </a:solidFill>
                <a:latin typeface="Montserrat" pitchFamily="2" charset="77"/>
                <a:ea typeface="+mn-ea"/>
                <a:cs typeface="+mn-cs"/>
              </a:rPr>
              <a:t>Workshop</a:t>
            </a:r>
          </a:p>
        </p:txBody>
      </p:sp>
      <p:pic>
        <p:nvPicPr>
          <p:cNvPr id="3" name="Elemento grafico 2">
            <a:extLst>
              <a:ext uri="{FF2B5EF4-FFF2-40B4-BE49-F238E27FC236}">
                <a16:creationId xmlns:a16="http://schemas.microsoft.com/office/drawing/2014/main" id="{3F8A2E78-D5B3-538F-7509-D7EE82CA6C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62117"/>
            <a:ext cx="3020037" cy="595883"/>
          </a:xfrm>
          <a:prstGeom prst="rect">
            <a:avLst/>
          </a:prstGeom>
        </p:spPr>
      </p:pic>
    </p:spTree>
    <p:extLst>
      <p:ext uri="{BB962C8B-B14F-4D97-AF65-F5344CB8AC3E}">
        <p14:creationId xmlns:p14="http://schemas.microsoft.com/office/powerpoint/2010/main" val="2768095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avola Rotonda + OCL">
    <p:spTree>
      <p:nvGrpSpPr>
        <p:cNvPr id="1" name=""/>
        <p:cNvGrpSpPr/>
        <p:nvPr/>
      </p:nvGrpSpPr>
      <p:grpSpPr>
        <a:xfrm>
          <a:off x="0" y="0"/>
          <a:ext cx="0" cy="0"/>
          <a:chOff x="0" y="0"/>
          <a:chExt cx="0" cy="0"/>
        </a:xfrm>
      </p:grpSpPr>
      <p:cxnSp>
        <p:nvCxnSpPr>
          <p:cNvPr id="3" name="Connettore 1 4">
            <a:extLst>
              <a:ext uri="{FF2B5EF4-FFF2-40B4-BE49-F238E27FC236}">
                <a16:creationId xmlns:a16="http://schemas.microsoft.com/office/drawing/2014/main" id="{F1444F7F-7E84-0DF1-6A44-CC1A639D0A0C}"/>
              </a:ext>
            </a:extLst>
          </p:cNvPr>
          <p:cNvCxnSpPr/>
          <p:nvPr userDrawn="1"/>
        </p:nvCxnSpPr>
        <p:spPr>
          <a:xfrm>
            <a:off x="5351463" y="-211138"/>
            <a:ext cx="1489075"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 name="Connettore 1 5">
            <a:extLst>
              <a:ext uri="{FF2B5EF4-FFF2-40B4-BE49-F238E27FC236}">
                <a16:creationId xmlns:a16="http://schemas.microsoft.com/office/drawing/2014/main" id="{60272488-9300-2E55-17BE-63A1B3966521}"/>
              </a:ext>
            </a:extLst>
          </p:cNvPr>
          <p:cNvCxnSpPr/>
          <p:nvPr userDrawn="1"/>
        </p:nvCxnSpPr>
        <p:spPr>
          <a:xfrm>
            <a:off x="792163" y="-211138"/>
            <a:ext cx="1487487"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5" name="Connettore 1 6">
            <a:extLst>
              <a:ext uri="{FF2B5EF4-FFF2-40B4-BE49-F238E27FC236}">
                <a16:creationId xmlns:a16="http://schemas.microsoft.com/office/drawing/2014/main" id="{170A042E-D461-FC50-2B11-3BA87DB53964}"/>
              </a:ext>
            </a:extLst>
          </p:cNvPr>
          <p:cNvCxnSpPr/>
          <p:nvPr userDrawn="1"/>
        </p:nvCxnSpPr>
        <p:spPr>
          <a:xfrm>
            <a:off x="7632700" y="-211138"/>
            <a:ext cx="1487488"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 name="Connettore 1 8">
            <a:extLst>
              <a:ext uri="{FF2B5EF4-FFF2-40B4-BE49-F238E27FC236}">
                <a16:creationId xmlns:a16="http://schemas.microsoft.com/office/drawing/2014/main" id="{42612E94-3982-75B4-3220-6A7011273EEC}"/>
              </a:ext>
            </a:extLst>
          </p:cNvPr>
          <p:cNvCxnSpPr/>
          <p:nvPr userDrawn="1"/>
        </p:nvCxnSpPr>
        <p:spPr>
          <a:xfrm>
            <a:off x="3071813" y="-211138"/>
            <a:ext cx="1487487"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 name="Connettore 1 9">
            <a:extLst>
              <a:ext uri="{FF2B5EF4-FFF2-40B4-BE49-F238E27FC236}">
                <a16:creationId xmlns:a16="http://schemas.microsoft.com/office/drawing/2014/main" id="{074D7F23-8926-7EC3-CEEE-DB7F461A6CB2}"/>
              </a:ext>
            </a:extLst>
          </p:cNvPr>
          <p:cNvCxnSpPr/>
          <p:nvPr userDrawn="1"/>
        </p:nvCxnSpPr>
        <p:spPr>
          <a:xfrm>
            <a:off x="-376238" y="1112838"/>
            <a:ext cx="0" cy="2544762"/>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8" name="Connettore 1 10">
            <a:extLst>
              <a:ext uri="{FF2B5EF4-FFF2-40B4-BE49-F238E27FC236}">
                <a16:creationId xmlns:a16="http://schemas.microsoft.com/office/drawing/2014/main" id="{87FE5114-B55F-7665-9ED1-845DF16971FE}"/>
              </a:ext>
            </a:extLst>
          </p:cNvPr>
          <p:cNvCxnSpPr/>
          <p:nvPr userDrawn="1"/>
        </p:nvCxnSpPr>
        <p:spPr>
          <a:xfrm>
            <a:off x="-376238" y="4108450"/>
            <a:ext cx="0" cy="2543175"/>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9" name="Gruppo 7">
            <a:extLst>
              <a:ext uri="{FF2B5EF4-FFF2-40B4-BE49-F238E27FC236}">
                <a16:creationId xmlns:a16="http://schemas.microsoft.com/office/drawing/2014/main" id="{50AD9E3B-20B8-EE32-B905-BC184A21FA0C}"/>
              </a:ext>
            </a:extLst>
          </p:cNvPr>
          <p:cNvGrpSpPr>
            <a:grpSpLocks/>
          </p:cNvGrpSpPr>
          <p:nvPr userDrawn="1"/>
        </p:nvGrpSpPr>
        <p:grpSpPr bwMode="auto">
          <a:xfrm>
            <a:off x="730250" y="220663"/>
            <a:ext cx="354013" cy="358775"/>
            <a:chOff x="1084283" y="-1604516"/>
            <a:chExt cx="4699458" cy="4772239"/>
          </a:xfrm>
        </p:grpSpPr>
        <p:grpSp>
          <p:nvGrpSpPr>
            <p:cNvPr id="10" name="Elemento grafico 10">
              <a:extLst>
                <a:ext uri="{FF2B5EF4-FFF2-40B4-BE49-F238E27FC236}">
                  <a16:creationId xmlns:a16="http://schemas.microsoft.com/office/drawing/2014/main" id="{A79ABD18-1853-06C2-9658-DBD9BEDED5D7}"/>
                </a:ext>
              </a:extLst>
            </p:cNvPr>
            <p:cNvGrpSpPr/>
            <p:nvPr/>
          </p:nvGrpSpPr>
          <p:grpSpPr>
            <a:xfrm>
              <a:off x="1084283" y="-957815"/>
              <a:ext cx="2546173" cy="2476576"/>
              <a:chOff x="1084283" y="-957815"/>
              <a:chExt cx="2546173" cy="2476576"/>
            </a:xfrm>
            <a:solidFill>
              <a:srgbClr val="4BAA4B"/>
            </a:solidFill>
          </p:grpSpPr>
          <p:sp>
            <p:nvSpPr>
              <p:cNvPr id="17" name="Figura a mano libera 70">
                <a:extLst>
                  <a:ext uri="{FF2B5EF4-FFF2-40B4-BE49-F238E27FC236}">
                    <a16:creationId xmlns:a16="http://schemas.microsoft.com/office/drawing/2014/main" id="{0BA6FBE2-A595-2B9A-0385-83273A4CAD73}"/>
                  </a:ext>
                </a:extLst>
              </p:cNvPr>
              <p:cNvSpPr/>
              <p:nvPr/>
            </p:nvSpPr>
            <p:spPr>
              <a:xfrm>
                <a:off x="2424186" y="347294"/>
                <a:ext cx="746282" cy="503766"/>
              </a:xfrm>
              <a:custGeom>
                <a:avLst/>
                <a:gdLst>
                  <a:gd name="connsiteX0" fmla="*/ 746283 w 746282"/>
                  <a:gd name="connsiteY0" fmla="*/ 0 h 503766"/>
                  <a:gd name="connsiteX1" fmla="*/ 0 w 746282"/>
                  <a:gd name="connsiteY1" fmla="*/ 0 h 503766"/>
                  <a:gd name="connsiteX2" fmla="*/ 0 w 746282"/>
                  <a:gd name="connsiteY2" fmla="*/ 503767 h 503766"/>
                  <a:gd name="connsiteX3" fmla="*/ 634954 w 746282"/>
                  <a:gd name="connsiteY3" fmla="*/ 503767 h 503766"/>
                  <a:gd name="connsiteX4" fmla="*/ 746283 w 746282"/>
                  <a:gd name="connsiteY4" fmla="*/ 0 h 50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282" h="503766">
                    <a:moveTo>
                      <a:pt x="746283" y="0"/>
                    </a:moveTo>
                    <a:lnTo>
                      <a:pt x="0" y="0"/>
                    </a:lnTo>
                    <a:lnTo>
                      <a:pt x="0" y="503767"/>
                    </a:lnTo>
                    <a:lnTo>
                      <a:pt x="634954" y="503767"/>
                    </a:lnTo>
                    <a:cubicBezTo>
                      <a:pt x="699238" y="350228"/>
                      <a:pt x="738468" y="179879"/>
                      <a:pt x="746283" y="0"/>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18" name="Figura a mano libera 71">
                <a:extLst>
                  <a:ext uri="{FF2B5EF4-FFF2-40B4-BE49-F238E27FC236}">
                    <a16:creationId xmlns:a16="http://schemas.microsoft.com/office/drawing/2014/main" id="{009251F4-173B-B1DF-538F-05C4EDA949D9}"/>
                  </a:ext>
                </a:extLst>
              </p:cNvPr>
              <p:cNvSpPr/>
              <p:nvPr/>
            </p:nvSpPr>
            <p:spPr>
              <a:xfrm>
                <a:off x="2424186" y="984703"/>
                <a:ext cx="570421" cy="526394"/>
              </a:xfrm>
              <a:custGeom>
                <a:avLst/>
                <a:gdLst>
                  <a:gd name="connsiteX0" fmla="*/ 570422 w 570421"/>
                  <a:gd name="connsiteY0" fmla="*/ 0 h 526394"/>
                  <a:gd name="connsiteX1" fmla="*/ 0 w 570421"/>
                  <a:gd name="connsiteY1" fmla="*/ 0 h 526394"/>
                  <a:gd name="connsiteX2" fmla="*/ 0 w 570421"/>
                  <a:gd name="connsiteY2" fmla="*/ 526394 h 526394"/>
                  <a:gd name="connsiteX3" fmla="*/ 570422 w 570421"/>
                  <a:gd name="connsiteY3" fmla="*/ 0 h 526394"/>
                </a:gdLst>
                <a:ahLst/>
                <a:cxnLst>
                  <a:cxn ang="0">
                    <a:pos x="connsiteX0" y="connsiteY0"/>
                  </a:cxn>
                  <a:cxn ang="0">
                    <a:pos x="connsiteX1" y="connsiteY1"/>
                  </a:cxn>
                  <a:cxn ang="0">
                    <a:pos x="connsiteX2" y="connsiteY2"/>
                  </a:cxn>
                  <a:cxn ang="0">
                    <a:pos x="connsiteX3" y="connsiteY3"/>
                  </a:cxn>
                </a:cxnLst>
                <a:rect l="l" t="t" r="r" b="b"/>
                <a:pathLst>
                  <a:path w="570421" h="526394">
                    <a:moveTo>
                      <a:pt x="570422" y="0"/>
                    </a:moveTo>
                    <a:lnTo>
                      <a:pt x="0" y="0"/>
                    </a:lnTo>
                    <a:lnTo>
                      <a:pt x="0" y="526394"/>
                    </a:lnTo>
                    <a:cubicBezTo>
                      <a:pt x="236471" y="429401"/>
                      <a:pt x="436817" y="242078"/>
                      <a:pt x="570422" y="0"/>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19" name="Figura a mano libera 72">
                <a:extLst>
                  <a:ext uri="{FF2B5EF4-FFF2-40B4-BE49-F238E27FC236}">
                    <a16:creationId xmlns:a16="http://schemas.microsoft.com/office/drawing/2014/main" id="{EB5B4AE0-B851-058B-BEA3-358C41562BF2}"/>
                  </a:ext>
                </a:extLst>
              </p:cNvPr>
              <p:cNvSpPr/>
              <p:nvPr/>
            </p:nvSpPr>
            <p:spPr>
              <a:xfrm>
                <a:off x="2424186" y="-290115"/>
                <a:ext cx="746282" cy="503776"/>
              </a:xfrm>
              <a:custGeom>
                <a:avLst/>
                <a:gdLst>
                  <a:gd name="connsiteX0" fmla="*/ 634944 w 746282"/>
                  <a:gd name="connsiteY0" fmla="*/ 0 h 503776"/>
                  <a:gd name="connsiteX1" fmla="*/ 0 w 746282"/>
                  <a:gd name="connsiteY1" fmla="*/ 0 h 503776"/>
                  <a:gd name="connsiteX2" fmla="*/ 0 w 746282"/>
                  <a:gd name="connsiteY2" fmla="*/ 503776 h 503776"/>
                  <a:gd name="connsiteX3" fmla="*/ 746283 w 746282"/>
                  <a:gd name="connsiteY3" fmla="*/ 503776 h 503776"/>
                  <a:gd name="connsiteX4" fmla="*/ 634944 w 746282"/>
                  <a:gd name="connsiteY4" fmla="*/ 0 h 50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282" h="503776">
                    <a:moveTo>
                      <a:pt x="634944" y="0"/>
                    </a:moveTo>
                    <a:lnTo>
                      <a:pt x="0" y="0"/>
                    </a:lnTo>
                    <a:lnTo>
                      <a:pt x="0" y="503776"/>
                    </a:lnTo>
                    <a:lnTo>
                      <a:pt x="746283" y="503776"/>
                    </a:lnTo>
                    <a:cubicBezTo>
                      <a:pt x="738468" y="323898"/>
                      <a:pt x="699238" y="153548"/>
                      <a:pt x="634944" y="0"/>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0" name="Figura a mano libera 73">
                <a:extLst>
                  <a:ext uri="{FF2B5EF4-FFF2-40B4-BE49-F238E27FC236}">
                    <a16:creationId xmlns:a16="http://schemas.microsoft.com/office/drawing/2014/main" id="{E56B4D27-2751-7421-C28D-F62C320F80A9}"/>
                  </a:ext>
                </a:extLst>
              </p:cNvPr>
              <p:cNvSpPr/>
              <p:nvPr/>
            </p:nvSpPr>
            <p:spPr>
              <a:xfrm>
                <a:off x="3203520" y="347294"/>
                <a:ext cx="426935" cy="503766"/>
              </a:xfrm>
              <a:custGeom>
                <a:avLst/>
                <a:gdLst>
                  <a:gd name="connsiteX0" fmla="*/ 0 w 426935"/>
                  <a:gd name="connsiteY0" fmla="*/ 503767 h 503766"/>
                  <a:gd name="connsiteX1" fmla="*/ 294064 w 426935"/>
                  <a:gd name="connsiteY1" fmla="*/ 503767 h 503766"/>
                  <a:gd name="connsiteX2" fmla="*/ 426936 w 426935"/>
                  <a:gd name="connsiteY2" fmla="*/ 0 h 503766"/>
                  <a:gd name="connsiteX3" fmla="*/ 100677 w 426935"/>
                  <a:gd name="connsiteY3" fmla="*/ 0 h 503766"/>
                  <a:gd name="connsiteX4" fmla="*/ 0 w 426935"/>
                  <a:gd name="connsiteY4" fmla="*/ 503767 h 50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935" h="503766">
                    <a:moveTo>
                      <a:pt x="0" y="503767"/>
                    </a:moveTo>
                    <a:lnTo>
                      <a:pt x="294064" y="503767"/>
                    </a:lnTo>
                    <a:cubicBezTo>
                      <a:pt x="370733" y="350847"/>
                      <a:pt x="417616" y="180393"/>
                      <a:pt x="426936" y="0"/>
                    </a:cubicBezTo>
                    <a:lnTo>
                      <a:pt x="100677" y="0"/>
                    </a:lnTo>
                    <a:cubicBezTo>
                      <a:pt x="93728" y="175785"/>
                      <a:pt x="59353" y="345878"/>
                      <a:pt x="0" y="503767"/>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1" name="Figura a mano libera 74">
                <a:extLst>
                  <a:ext uri="{FF2B5EF4-FFF2-40B4-BE49-F238E27FC236}">
                    <a16:creationId xmlns:a16="http://schemas.microsoft.com/office/drawing/2014/main" id="{43019428-9E84-9568-6BB4-DCD05DDDA363}"/>
                  </a:ext>
                </a:extLst>
              </p:cNvPr>
              <p:cNvSpPr/>
              <p:nvPr/>
            </p:nvSpPr>
            <p:spPr>
              <a:xfrm>
                <a:off x="3203511" y="-290115"/>
                <a:ext cx="426926" cy="503776"/>
              </a:xfrm>
              <a:custGeom>
                <a:avLst/>
                <a:gdLst>
                  <a:gd name="connsiteX0" fmla="*/ 0 w 426926"/>
                  <a:gd name="connsiteY0" fmla="*/ 0 h 503776"/>
                  <a:gd name="connsiteX1" fmla="*/ 100677 w 426926"/>
                  <a:gd name="connsiteY1" fmla="*/ 503776 h 503776"/>
                  <a:gd name="connsiteX2" fmla="*/ 426926 w 426926"/>
                  <a:gd name="connsiteY2" fmla="*/ 503776 h 503776"/>
                  <a:gd name="connsiteX3" fmla="*/ 294054 w 426926"/>
                  <a:gd name="connsiteY3" fmla="*/ 0 h 503776"/>
                  <a:gd name="connsiteX4" fmla="*/ 0 w 426926"/>
                  <a:gd name="connsiteY4" fmla="*/ 0 h 50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926" h="503776">
                    <a:moveTo>
                      <a:pt x="0" y="0"/>
                    </a:moveTo>
                    <a:cubicBezTo>
                      <a:pt x="59363" y="157889"/>
                      <a:pt x="93728" y="328000"/>
                      <a:pt x="100677" y="503776"/>
                    </a:cubicBezTo>
                    <a:lnTo>
                      <a:pt x="426926" y="503776"/>
                    </a:lnTo>
                    <a:cubicBezTo>
                      <a:pt x="417607" y="323374"/>
                      <a:pt x="370733" y="152929"/>
                      <a:pt x="294054" y="0"/>
                    </a:cubicBezTo>
                    <a:lnTo>
                      <a:pt x="0" y="0"/>
                    </a:ln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2" name="Figura a mano libera 75">
                <a:extLst>
                  <a:ext uri="{FF2B5EF4-FFF2-40B4-BE49-F238E27FC236}">
                    <a16:creationId xmlns:a16="http://schemas.microsoft.com/office/drawing/2014/main" id="{FAD927AF-A367-7405-D914-08D18314BEE5}"/>
                  </a:ext>
                </a:extLst>
              </p:cNvPr>
              <p:cNvSpPr/>
              <p:nvPr/>
            </p:nvSpPr>
            <p:spPr>
              <a:xfrm>
                <a:off x="2424186" y="-950152"/>
                <a:ext cx="570421" cy="526403"/>
              </a:xfrm>
              <a:custGeom>
                <a:avLst/>
                <a:gdLst>
                  <a:gd name="connsiteX0" fmla="*/ 0 w 570421"/>
                  <a:gd name="connsiteY0" fmla="*/ 0 h 526403"/>
                  <a:gd name="connsiteX1" fmla="*/ 0 w 570421"/>
                  <a:gd name="connsiteY1" fmla="*/ 526404 h 526403"/>
                  <a:gd name="connsiteX2" fmla="*/ 570422 w 570421"/>
                  <a:gd name="connsiteY2" fmla="*/ 526404 h 526403"/>
                  <a:gd name="connsiteX3" fmla="*/ 0 w 570421"/>
                  <a:gd name="connsiteY3" fmla="*/ 0 h 526403"/>
                </a:gdLst>
                <a:ahLst/>
                <a:cxnLst>
                  <a:cxn ang="0">
                    <a:pos x="connsiteX0" y="connsiteY0"/>
                  </a:cxn>
                  <a:cxn ang="0">
                    <a:pos x="connsiteX1" y="connsiteY1"/>
                  </a:cxn>
                  <a:cxn ang="0">
                    <a:pos x="connsiteX2" y="connsiteY2"/>
                  </a:cxn>
                  <a:cxn ang="0">
                    <a:pos x="connsiteX3" y="connsiteY3"/>
                  </a:cxn>
                </a:cxnLst>
                <a:rect l="l" t="t" r="r" b="b"/>
                <a:pathLst>
                  <a:path w="570421" h="526403">
                    <a:moveTo>
                      <a:pt x="0" y="0"/>
                    </a:moveTo>
                    <a:lnTo>
                      <a:pt x="0" y="526404"/>
                    </a:lnTo>
                    <a:lnTo>
                      <a:pt x="570422" y="526404"/>
                    </a:lnTo>
                    <a:cubicBezTo>
                      <a:pt x="436807" y="284316"/>
                      <a:pt x="236471" y="97003"/>
                      <a:pt x="0" y="0"/>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3" name="Figura a mano libera 76">
                <a:extLst>
                  <a:ext uri="{FF2B5EF4-FFF2-40B4-BE49-F238E27FC236}">
                    <a16:creationId xmlns:a16="http://schemas.microsoft.com/office/drawing/2014/main" id="{97C0256A-EEB1-D8DC-2788-7CACFC8B14D8}"/>
                  </a:ext>
                </a:extLst>
              </p:cNvPr>
              <p:cNvSpPr/>
              <p:nvPr/>
            </p:nvSpPr>
            <p:spPr>
              <a:xfrm>
                <a:off x="1084283" y="347294"/>
                <a:ext cx="457150" cy="503766"/>
              </a:xfrm>
              <a:custGeom>
                <a:avLst/>
                <a:gdLst>
                  <a:gd name="connsiteX0" fmla="*/ 457150 w 457150"/>
                  <a:gd name="connsiteY0" fmla="*/ 503767 h 503766"/>
                  <a:gd name="connsiteX1" fmla="*/ 356463 w 457150"/>
                  <a:gd name="connsiteY1" fmla="*/ 0 h 503766"/>
                  <a:gd name="connsiteX2" fmla="*/ 0 w 457150"/>
                  <a:gd name="connsiteY2" fmla="*/ 0 h 503766"/>
                  <a:gd name="connsiteX3" fmla="*/ 132872 w 457150"/>
                  <a:gd name="connsiteY3" fmla="*/ 503767 h 503766"/>
                  <a:gd name="connsiteX4" fmla="*/ 457150 w 457150"/>
                  <a:gd name="connsiteY4" fmla="*/ 503767 h 50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50" h="503766">
                    <a:moveTo>
                      <a:pt x="457150" y="503767"/>
                    </a:moveTo>
                    <a:cubicBezTo>
                      <a:pt x="397787" y="345878"/>
                      <a:pt x="363413" y="175776"/>
                      <a:pt x="356463" y="0"/>
                    </a:cubicBezTo>
                    <a:lnTo>
                      <a:pt x="0" y="0"/>
                    </a:lnTo>
                    <a:cubicBezTo>
                      <a:pt x="9320" y="180402"/>
                      <a:pt x="56202" y="350847"/>
                      <a:pt x="132872" y="503767"/>
                    </a:cubicBezTo>
                    <a:lnTo>
                      <a:pt x="457150" y="503767"/>
                    </a:ln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4" name="Figura a mano libera 77">
                <a:extLst>
                  <a:ext uri="{FF2B5EF4-FFF2-40B4-BE49-F238E27FC236}">
                    <a16:creationId xmlns:a16="http://schemas.microsoft.com/office/drawing/2014/main" id="{E6FF58B7-3E07-1563-D9BF-1B206DAF28DC}"/>
                  </a:ext>
                </a:extLst>
              </p:cNvPr>
              <p:cNvSpPr/>
              <p:nvPr/>
            </p:nvSpPr>
            <p:spPr>
              <a:xfrm>
                <a:off x="2710111" y="-944869"/>
                <a:ext cx="709975" cy="521120"/>
              </a:xfrm>
              <a:custGeom>
                <a:avLst/>
                <a:gdLst>
                  <a:gd name="connsiteX0" fmla="*/ 0 w 709975"/>
                  <a:gd name="connsiteY0" fmla="*/ 0 h 521120"/>
                  <a:gd name="connsiteX1" fmla="*/ 232407 w 709975"/>
                  <a:gd name="connsiteY1" fmla="*/ 212359 h 521120"/>
                  <a:gd name="connsiteX2" fmla="*/ 435817 w 709975"/>
                  <a:gd name="connsiteY2" fmla="*/ 521121 h 521120"/>
                  <a:gd name="connsiteX3" fmla="*/ 709976 w 709975"/>
                  <a:gd name="connsiteY3" fmla="*/ 521121 h 521120"/>
                  <a:gd name="connsiteX4" fmla="*/ 0 w 709975"/>
                  <a:gd name="connsiteY4" fmla="*/ 0 h 52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975" h="521120">
                    <a:moveTo>
                      <a:pt x="0" y="0"/>
                    </a:moveTo>
                    <a:cubicBezTo>
                      <a:pt x="83504" y="59230"/>
                      <a:pt x="161497" y="130263"/>
                      <a:pt x="232407" y="212359"/>
                    </a:cubicBezTo>
                    <a:cubicBezTo>
                      <a:pt x="312998" y="305668"/>
                      <a:pt x="381128" y="409486"/>
                      <a:pt x="435817" y="521121"/>
                    </a:cubicBezTo>
                    <a:lnTo>
                      <a:pt x="709976" y="521121"/>
                    </a:lnTo>
                    <a:cubicBezTo>
                      <a:pt x="544624" y="272093"/>
                      <a:pt x="294140" y="84523"/>
                      <a:pt x="0" y="0"/>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5" name="Figura a mano libera 78">
                <a:extLst>
                  <a:ext uri="{FF2B5EF4-FFF2-40B4-BE49-F238E27FC236}">
                    <a16:creationId xmlns:a16="http://schemas.microsoft.com/office/drawing/2014/main" id="{3EFDA2BF-8623-346F-F282-72071B2D892C}"/>
                  </a:ext>
                </a:extLst>
              </p:cNvPr>
              <p:cNvSpPr/>
              <p:nvPr/>
            </p:nvSpPr>
            <p:spPr>
              <a:xfrm>
                <a:off x="1294652" y="-957815"/>
                <a:ext cx="758857" cy="534057"/>
              </a:xfrm>
              <a:custGeom>
                <a:avLst/>
                <a:gdLst>
                  <a:gd name="connsiteX0" fmla="*/ 0 w 758857"/>
                  <a:gd name="connsiteY0" fmla="*/ 534057 h 534057"/>
                  <a:gd name="connsiteX1" fmla="*/ 304364 w 758857"/>
                  <a:gd name="connsiteY1" fmla="*/ 534057 h 534057"/>
                  <a:gd name="connsiteX2" fmla="*/ 507774 w 758857"/>
                  <a:gd name="connsiteY2" fmla="*/ 225296 h 534057"/>
                  <a:gd name="connsiteX3" fmla="*/ 758858 w 758857"/>
                  <a:gd name="connsiteY3" fmla="*/ 0 h 534057"/>
                  <a:gd name="connsiteX4" fmla="*/ 0 w 758857"/>
                  <a:gd name="connsiteY4" fmla="*/ 534057 h 534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57" h="534057">
                    <a:moveTo>
                      <a:pt x="0" y="534057"/>
                    </a:moveTo>
                    <a:lnTo>
                      <a:pt x="304364" y="534057"/>
                    </a:lnTo>
                    <a:cubicBezTo>
                      <a:pt x="359062" y="422423"/>
                      <a:pt x="427183" y="318605"/>
                      <a:pt x="507774" y="225296"/>
                    </a:cubicBezTo>
                    <a:cubicBezTo>
                      <a:pt x="583939" y="137108"/>
                      <a:pt x="668300" y="61733"/>
                      <a:pt x="758858" y="0"/>
                    </a:cubicBezTo>
                    <a:cubicBezTo>
                      <a:pt x="443642" y="77098"/>
                      <a:pt x="174434" y="271360"/>
                      <a:pt x="0" y="534057"/>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6" name="Figura a mano libera 79">
                <a:extLst>
                  <a:ext uri="{FF2B5EF4-FFF2-40B4-BE49-F238E27FC236}">
                    <a16:creationId xmlns:a16="http://schemas.microsoft.com/office/drawing/2014/main" id="{EFB58AD5-958D-7D11-7DD5-BEA24B2CDE36}"/>
                  </a:ext>
                </a:extLst>
              </p:cNvPr>
              <p:cNvSpPr/>
              <p:nvPr/>
            </p:nvSpPr>
            <p:spPr>
              <a:xfrm>
                <a:off x="1750336" y="-937196"/>
                <a:ext cx="540216" cy="513438"/>
              </a:xfrm>
              <a:custGeom>
                <a:avLst/>
                <a:gdLst>
                  <a:gd name="connsiteX0" fmla="*/ 0 w 540216"/>
                  <a:gd name="connsiteY0" fmla="*/ 513438 h 513438"/>
                  <a:gd name="connsiteX1" fmla="*/ 540216 w 540216"/>
                  <a:gd name="connsiteY1" fmla="*/ 513438 h 513438"/>
                  <a:gd name="connsiteX2" fmla="*/ 540216 w 540216"/>
                  <a:gd name="connsiteY2" fmla="*/ 0 h 513438"/>
                  <a:gd name="connsiteX3" fmla="*/ 0 w 540216"/>
                  <a:gd name="connsiteY3" fmla="*/ 513438 h 513438"/>
                </a:gdLst>
                <a:ahLst/>
                <a:cxnLst>
                  <a:cxn ang="0">
                    <a:pos x="connsiteX0" y="connsiteY0"/>
                  </a:cxn>
                  <a:cxn ang="0">
                    <a:pos x="connsiteX1" y="connsiteY1"/>
                  </a:cxn>
                  <a:cxn ang="0">
                    <a:pos x="connsiteX2" y="connsiteY2"/>
                  </a:cxn>
                  <a:cxn ang="0">
                    <a:pos x="connsiteX3" y="connsiteY3"/>
                  </a:cxn>
                </a:cxnLst>
                <a:rect l="l" t="t" r="r" b="b"/>
                <a:pathLst>
                  <a:path w="540216" h="513438">
                    <a:moveTo>
                      <a:pt x="0" y="513438"/>
                    </a:moveTo>
                    <a:lnTo>
                      <a:pt x="540216" y="513438"/>
                    </a:lnTo>
                    <a:lnTo>
                      <a:pt x="540216" y="0"/>
                    </a:lnTo>
                    <a:cubicBezTo>
                      <a:pt x="316901" y="100201"/>
                      <a:pt x="127874" y="281746"/>
                      <a:pt x="0" y="513438"/>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7" name="Figura a mano libera 80">
                <a:extLst>
                  <a:ext uri="{FF2B5EF4-FFF2-40B4-BE49-F238E27FC236}">
                    <a16:creationId xmlns:a16="http://schemas.microsoft.com/office/drawing/2014/main" id="{BC36ED86-CB71-2C49-635D-150357776132}"/>
                  </a:ext>
                </a:extLst>
              </p:cNvPr>
              <p:cNvSpPr/>
              <p:nvPr/>
            </p:nvSpPr>
            <p:spPr>
              <a:xfrm>
                <a:off x="2710130" y="984703"/>
                <a:ext cx="709956" cy="521111"/>
              </a:xfrm>
              <a:custGeom>
                <a:avLst/>
                <a:gdLst>
                  <a:gd name="connsiteX0" fmla="*/ 709957 w 709956"/>
                  <a:gd name="connsiteY0" fmla="*/ 0 h 521111"/>
                  <a:gd name="connsiteX1" fmla="*/ 435798 w 709956"/>
                  <a:gd name="connsiteY1" fmla="*/ 0 h 521111"/>
                  <a:gd name="connsiteX2" fmla="*/ 232388 w 709956"/>
                  <a:gd name="connsiteY2" fmla="*/ 308762 h 521111"/>
                  <a:gd name="connsiteX3" fmla="*/ 0 w 709956"/>
                  <a:gd name="connsiteY3" fmla="*/ 521111 h 521111"/>
                  <a:gd name="connsiteX4" fmla="*/ 709957 w 709956"/>
                  <a:gd name="connsiteY4" fmla="*/ 0 h 521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956" h="521111">
                    <a:moveTo>
                      <a:pt x="709957" y="0"/>
                    </a:moveTo>
                    <a:lnTo>
                      <a:pt x="435798" y="0"/>
                    </a:lnTo>
                    <a:cubicBezTo>
                      <a:pt x="381100" y="111634"/>
                      <a:pt x="312979" y="215453"/>
                      <a:pt x="232388" y="308762"/>
                    </a:cubicBezTo>
                    <a:cubicBezTo>
                      <a:pt x="161487" y="390857"/>
                      <a:pt x="83495" y="461881"/>
                      <a:pt x="0" y="521111"/>
                    </a:cubicBezTo>
                    <a:cubicBezTo>
                      <a:pt x="294130" y="436588"/>
                      <a:pt x="544605" y="249018"/>
                      <a:pt x="709957" y="0"/>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8" name="Figura a mano libera 81">
                <a:extLst>
                  <a:ext uri="{FF2B5EF4-FFF2-40B4-BE49-F238E27FC236}">
                    <a16:creationId xmlns:a16="http://schemas.microsoft.com/office/drawing/2014/main" id="{E2352B52-1934-E24D-3749-D2F2DDFCDF47}"/>
                  </a:ext>
                </a:extLst>
              </p:cNvPr>
              <p:cNvSpPr/>
              <p:nvPr/>
            </p:nvSpPr>
            <p:spPr>
              <a:xfrm>
                <a:off x="1750336" y="984703"/>
                <a:ext cx="540216" cy="513438"/>
              </a:xfrm>
              <a:custGeom>
                <a:avLst/>
                <a:gdLst>
                  <a:gd name="connsiteX0" fmla="*/ 540216 w 540216"/>
                  <a:gd name="connsiteY0" fmla="*/ 513438 h 513438"/>
                  <a:gd name="connsiteX1" fmla="*/ 540216 w 540216"/>
                  <a:gd name="connsiteY1" fmla="*/ 0 h 513438"/>
                  <a:gd name="connsiteX2" fmla="*/ 0 w 540216"/>
                  <a:gd name="connsiteY2" fmla="*/ 0 h 513438"/>
                  <a:gd name="connsiteX3" fmla="*/ 540216 w 540216"/>
                  <a:gd name="connsiteY3" fmla="*/ 513438 h 513438"/>
                </a:gdLst>
                <a:ahLst/>
                <a:cxnLst>
                  <a:cxn ang="0">
                    <a:pos x="connsiteX0" y="connsiteY0"/>
                  </a:cxn>
                  <a:cxn ang="0">
                    <a:pos x="connsiteX1" y="connsiteY1"/>
                  </a:cxn>
                  <a:cxn ang="0">
                    <a:pos x="connsiteX2" y="connsiteY2"/>
                  </a:cxn>
                  <a:cxn ang="0">
                    <a:pos x="connsiteX3" y="connsiteY3"/>
                  </a:cxn>
                </a:cxnLst>
                <a:rect l="l" t="t" r="r" b="b"/>
                <a:pathLst>
                  <a:path w="540216" h="513438">
                    <a:moveTo>
                      <a:pt x="540216" y="513438"/>
                    </a:moveTo>
                    <a:lnTo>
                      <a:pt x="540216" y="0"/>
                    </a:lnTo>
                    <a:lnTo>
                      <a:pt x="0" y="0"/>
                    </a:lnTo>
                    <a:cubicBezTo>
                      <a:pt x="127874" y="231702"/>
                      <a:pt x="316901" y="413247"/>
                      <a:pt x="540216" y="513438"/>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29" name="Figura a mano libera 82">
                <a:extLst>
                  <a:ext uri="{FF2B5EF4-FFF2-40B4-BE49-F238E27FC236}">
                    <a16:creationId xmlns:a16="http://schemas.microsoft.com/office/drawing/2014/main" id="{86070309-117F-0A38-C938-7DAEEA48BBF1}"/>
                  </a:ext>
                </a:extLst>
              </p:cNvPr>
              <p:cNvSpPr/>
              <p:nvPr/>
            </p:nvSpPr>
            <p:spPr>
              <a:xfrm>
                <a:off x="1574475" y="347294"/>
                <a:ext cx="716077" cy="503766"/>
              </a:xfrm>
              <a:custGeom>
                <a:avLst/>
                <a:gdLst>
                  <a:gd name="connsiteX0" fmla="*/ 111339 w 716077"/>
                  <a:gd name="connsiteY0" fmla="*/ 503767 h 503766"/>
                  <a:gd name="connsiteX1" fmla="*/ 716078 w 716077"/>
                  <a:gd name="connsiteY1" fmla="*/ 503767 h 503766"/>
                  <a:gd name="connsiteX2" fmla="*/ 716078 w 716077"/>
                  <a:gd name="connsiteY2" fmla="*/ 0 h 503766"/>
                  <a:gd name="connsiteX3" fmla="*/ 0 w 716077"/>
                  <a:gd name="connsiteY3" fmla="*/ 0 h 503766"/>
                  <a:gd name="connsiteX4" fmla="*/ 111339 w 716077"/>
                  <a:gd name="connsiteY4" fmla="*/ 503767 h 50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077" h="503766">
                    <a:moveTo>
                      <a:pt x="111339" y="503767"/>
                    </a:moveTo>
                    <a:lnTo>
                      <a:pt x="716078" y="503767"/>
                    </a:lnTo>
                    <a:lnTo>
                      <a:pt x="716078" y="0"/>
                    </a:lnTo>
                    <a:lnTo>
                      <a:pt x="0" y="0"/>
                    </a:lnTo>
                    <a:cubicBezTo>
                      <a:pt x="7815" y="179879"/>
                      <a:pt x="47045" y="350228"/>
                      <a:pt x="111339" y="503767"/>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30" name="Figura a mano libera 83">
                <a:extLst>
                  <a:ext uri="{FF2B5EF4-FFF2-40B4-BE49-F238E27FC236}">
                    <a16:creationId xmlns:a16="http://schemas.microsoft.com/office/drawing/2014/main" id="{7131B81E-563A-7FDA-9E08-9876EFCE5C59}"/>
                  </a:ext>
                </a:extLst>
              </p:cNvPr>
              <p:cNvSpPr/>
              <p:nvPr/>
            </p:nvSpPr>
            <p:spPr>
              <a:xfrm>
                <a:off x="1294642" y="984703"/>
                <a:ext cx="758867" cy="534057"/>
              </a:xfrm>
              <a:custGeom>
                <a:avLst/>
                <a:gdLst>
                  <a:gd name="connsiteX0" fmla="*/ 758868 w 758867"/>
                  <a:gd name="connsiteY0" fmla="*/ 534057 h 534057"/>
                  <a:gd name="connsiteX1" fmla="*/ 507784 w 758867"/>
                  <a:gd name="connsiteY1" fmla="*/ 308752 h 534057"/>
                  <a:gd name="connsiteX2" fmla="*/ 304373 w 758867"/>
                  <a:gd name="connsiteY2" fmla="*/ 0 h 534057"/>
                  <a:gd name="connsiteX3" fmla="*/ 0 w 758867"/>
                  <a:gd name="connsiteY3" fmla="*/ 0 h 534057"/>
                  <a:gd name="connsiteX4" fmla="*/ 758868 w 758867"/>
                  <a:gd name="connsiteY4" fmla="*/ 534057 h 534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67" h="534057">
                    <a:moveTo>
                      <a:pt x="758868" y="534057"/>
                    </a:moveTo>
                    <a:cubicBezTo>
                      <a:pt x="668300" y="472315"/>
                      <a:pt x="583949" y="396940"/>
                      <a:pt x="507784" y="308752"/>
                    </a:cubicBezTo>
                    <a:cubicBezTo>
                      <a:pt x="427193" y="215453"/>
                      <a:pt x="359062" y="111625"/>
                      <a:pt x="304373" y="0"/>
                    </a:cubicBezTo>
                    <a:lnTo>
                      <a:pt x="0" y="0"/>
                    </a:lnTo>
                    <a:cubicBezTo>
                      <a:pt x="174443" y="262697"/>
                      <a:pt x="443652" y="456960"/>
                      <a:pt x="758868" y="534057"/>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31" name="Figura a mano libera 84">
                <a:extLst>
                  <a:ext uri="{FF2B5EF4-FFF2-40B4-BE49-F238E27FC236}">
                    <a16:creationId xmlns:a16="http://schemas.microsoft.com/office/drawing/2014/main" id="{890A4003-4330-D336-CC09-BA68367A5397}"/>
                  </a:ext>
                </a:extLst>
              </p:cNvPr>
              <p:cNvSpPr/>
              <p:nvPr/>
            </p:nvSpPr>
            <p:spPr>
              <a:xfrm>
                <a:off x="1084292" y="-290115"/>
                <a:ext cx="457140" cy="503776"/>
              </a:xfrm>
              <a:custGeom>
                <a:avLst/>
                <a:gdLst>
                  <a:gd name="connsiteX0" fmla="*/ 457141 w 457140"/>
                  <a:gd name="connsiteY0" fmla="*/ 0 h 503776"/>
                  <a:gd name="connsiteX1" fmla="*/ 132872 w 457140"/>
                  <a:gd name="connsiteY1" fmla="*/ 0 h 503776"/>
                  <a:gd name="connsiteX2" fmla="*/ 0 w 457140"/>
                  <a:gd name="connsiteY2" fmla="*/ 503776 h 503776"/>
                  <a:gd name="connsiteX3" fmla="*/ 356464 w 457140"/>
                  <a:gd name="connsiteY3" fmla="*/ 503776 h 503776"/>
                  <a:gd name="connsiteX4" fmla="*/ 457141 w 457140"/>
                  <a:gd name="connsiteY4" fmla="*/ 0 h 50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40" h="503776">
                    <a:moveTo>
                      <a:pt x="457141" y="0"/>
                    </a:moveTo>
                    <a:lnTo>
                      <a:pt x="132872" y="0"/>
                    </a:lnTo>
                    <a:cubicBezTo>
                      <a:pt x="56193" y="152920"/>
                      <a:pt x="9320" y="323374"/>
                      <a:pt x="0" y="503776"/>
                    </a:cubicBezTo>
                    <a:lnTo>
                      <a:pt x="356464" y="503776"/>
                    </a:lnTo>
                    <a:cubicBezTo>
                      <a:pt x="363403" y="327991"/>
                      <a:pt x="397768" y="157879"/>
                      <a:pt x="457141" y="0"/>
                    </a:cubicBez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32" name="Figura a mano libera 85">
                <a:extLst>
                  <a:ext uri="{FF2B5EF4-FFF2-40B4-BE49-F238E27FC236}">
                    <a16:creationId xmlns:a16="http://schemas.microsoft.com/office/drawing/2014/main" id="{3C5ADA17-11A0-3E13-64F7-B0DF5A7D5D95}"/>
                  </a:ext>
                </a:extLst>
              </p:cNvPr>
              <p:cNvSpPr/>
              <p:nvPr/>
            </p:nvSpPr>
            <p:spPr>
              <a:xfrm>
                <a:off x="1574484" y="-290115"/>
                <a:ext cx="716077" cy="503776"/>
              </a:xfrm>
              <a:custGeom>
                <a:avLst/>
                <a:gdLst>
                  <a:gd name="connsiteX0" fmla="*/ 716068 w 716077"/>
                  <a:gd name="connsiteY0" fmla="*/ 0 h 503776"/>
                  <a:gd name="connsiteX1" fmla="*/ 111329 w 716077"/>
                  <a:gd name="connsiteY1" fmla="*/ 0 h 503776"/>
                  <a:gd name="connsiteX2" fmla="*/ 0 w 716077"/>
                  <a:gd name="connsiteY2" fmla="*/ 503776 h 503776"/>
                  <a:gd name="connsiteX3" fmla="*/ 716078 w 716077"/>
                  <a:gd name="connsiteY3" fmla="*/ 503776 h 503776"/>
                  <a:gd name="connsiteX4" fmla="*/ 716078 w 716077"/>
                  <a:gd name="connsiteY4" fmla="*/ 0 h 50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077" h="503776">
                    <a:moveTo>
                      <a:pt x="716068" y="0"/>
                    </a:moveTo>
                    <a:lnTo>
                      <a:pt x="111329" y="0"/>
                    </a:lnTo>
                    <a:cubicBezTo>
                      <a:pt x="47045" y="153557"/>
                      <a:pt x="7806" y="323898"/>
                      <a:pt x="0" y="503776"/>
                    </a:cubicBezTo>
                    <a:lnTo>
                      <a:pt x="716078" y="503776"/>
                    </a:lnTo>
                    <a:lnTo>
                      <a:pt x="716078" y="0"/>
                    </a:lnTo>
                    <a:close/>
                  </a:path>
                </a:pathLst>
              </a:custGeom>
              <a:solidFill>
                <a:srgbClr val="4BAA4B"/>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grpSp>
        <p:grpSp>
          <p:nvGrpSpPr>
            <p:cNvPr id="11" name="Elemento grafico 10">
              <a:extLst>
                <a:ext uri="{FF2B5EF4-FFF2-40B4-BE49-F238E27FC236}">
                  <a16:creationId xmlns:a16="http://schemas.microsoft.com/office/drawing/2014/main" id="{ECC58F52-5503-C0A2-743C-027500199EA5}"/>
                </a:ext>
              </a:extLst>
            </p:cNvPr>
            <p:cNvGrpSpPr/>
            <p:nvPr/>
          </p:nvGrpSpPr>
          <p:grpSpPr>
            <a:xfrm>
              <a:off x="2966402" y="-955013"/>
              <a:ext cx="2817339" cy="4122736"/>
              <a:chOff x="2966402" y="-955013"/>
              <a:chExt cx="2817339" cy="4122736"/>
            </a:xfrm>
            <a:solidFill>
              <a:srgbClr val="D7D92F"/>
            </a:solidFill>
          </p:grpSpPr>
          <p:sp>
            <p:nvSpPr>
              <p:cNvPr id="15" name="Figura a mano libera 68">
                <a:extLst>
                  <a:ext uri="{FF2B5EF4-FFF2-40B4-BE49-F238E27FC236}">
                    <a16:creationId xmlns:a16="http://schemas.microsoft.com/office/drawing/2014/main" id="{BDF42C0E-C1A4-F012-13F6-BD0739207020}"/>
                  </a:ext>
                </a:extLst>
              </p:cNvPr>
              <p:cNvSpPr/>
              <p:nvPr/>
            </p:nvSpPr>
            <p:spPr>
              <a:xfrm>
                <a:off x="2966402" y="1296920"/>
                <a:ext cx="1878205" cy="1870801"/>
              </a:xfrm>
              <a:custGeom>
                <a:avLst/>
                <a:gdLst>
                  <a:gd name="connsiteX0" fmla="*/ 1878205 w 1878205"/>
                  <a:gd name="connsiteY0" fmla="*/ 317053 h 1870801"/>
                  <a:gd name="connsiteX1" fmla="*/ 1878205 w 1878205"/>
                  <a:gd name="connsiteY1" fmla="*/ 102733 h 1870801"/>
                  <a:gd name="connsiteX2" fmla="*/ 1877929 w 1878205"/>
                  <a:gd name="connsiteY2" fmla="*/ 96393 h 1870801"/>
                  <a:gd name="connsiteX3" fmla="*/ 1877929 w 1878205"/>
                  <a:gd name="connsiteY3" fmla="*/ 79239 h 1870801"/>
                  <a:gd name="connsiteX4" fmla="*/ 1872494 w 1878205"/>
                  <a:gd name="connsiteY4" fmla="*/ 45636 h 1870801"/>
                  <a:gd name="connsiteX5" fmla="*/ 1861889 w 1878205"/>
                  <a:gd name="connsiteY5" fmla="*/ 12823 h 1870801"/>
                  <a:gd name="connsiteX6" fmla="*/ 1850580 w 1878205"/>
                  <a:gd name="connsiteY6" fmla="*/ 7606 h 1870801"/>
                  <a:gd name="connsiteX7" fmla="*/ 1849895 w 1878205"/>
                  <a:gd name="connsiteY7" fmla="*/ 7016 h 1870801"/>
                  <a:gd name="connsiteX8" fmla="*/ 1844602 w 1878205"/>
                  <a:gd name="connsiteY8" fmla="*/ 5997 h 1870801"/>
                  <a:gd name="connsiteX9" fmla="*/ 1798766 w 1878205"/>
                  <a:gd name="connsiteY9" fmla="*/ 86 h 1870801"/>
                  <a:gd name="connsiteX10" fmla="*/ 1778080 w 1878205"/>
                  <a:gd name="connsiteY10" fmla="*/ 86 h 1870801"/>
                  <a:gd name="connsiteX11" fmla="*/ 1775472 w 1878205"/>
                  <a:gd name="connsiteY11" fmla="*/ 0 h 1870801"/>
                  <a:gd name="connsiteX12" fmla="*/ 1561162 w 1878205"/>
                  <a:gd name="connsiteY12" fmla="*/ 0 h 1870801"/>
                  <a:gd name="connsiteX13" fmla="*/ 1557887 w 1878205"/>
                  <a:gd name="connsiteY13" fmla="*/ 133 h 1870801"/>
                  <a:gd name="connsiteX14" fmla="*/ 444051 w 1878205"/>
                  <a:gd name="connsiteY14" fmla="*/ 190 h 1870801"/>
                  <a:gd name="connsiteX15" fmla="*/ 371913 w 1878205"/>
                  <a:gd name="connsiteY15" fmla="*/ 28044 h 1870801"/>
                  <a:gd name="connsiteX16" fmla="*/ 364440 w 1878205"/>
                  <a:gd name="connsiteY16" fmla="*/ 102686 h 1870801"/>
                  <a:gd name="connsiteX17" fmla="*/ 364440 w 1878205"/>
                  <a:gd name="connsiteY17" fmla="*/ 316948 h 1870801"/>
                  <a:gd name="connsiteX18" fmla="*/ 381042 w 1878205"/>
                  <a:gd name="connsiteY18" fmla="*/ 406755 h 1870801"/>
                  <a:gd name="connsiteX19" fmla="*/ 444051 w 1878205"/>
                  <a:gd name="connsiteY19" fmla="*/ 419625 h 1870801"/>
                  <a:gd name="connsiteX20" fmla="*/ 1153846 w 1878205"/>
                  <a:gd name="connsiteY20" fmla="*/ 419625 h 1870801"/>
                  <a:gd name="connsiteX21" fmla="*/ 41104 w 1878205"/>
                  <a:gd name="connsiteY21" fmla="*/ 1532252 h 1870801"/>
                  <a:gd name="connsiteX22" fmla="*/ 989 w 1878205"/>
                  <a:gd name="connsiteY22" fmla="*/ 1612015 h 1870801"/>
                  <a:gd name="connsiteX23" fmla="*/ 45749 w 1878205"/>
                  <a:gd name="connsiteY23" fmla="*/ 1672511 h 1870801"/>
                  <a:gd name="connsiteX24" fmla="*/ 197622 w 1878205"/>
                  <a:gd name="connsiteY24" fmla="*/ 1824136 h 1870801"/>
                  <a:gd name="connsiteX25" fmla="*/ 278318 w 1878205"/>
                  <a:gd name="connsiteY25" fmla="*/ 1870343 h 1870801"/>
                  <a:gd name="connsiteX26" fmla="*/ 337509 w 1878205"/>
                  <a:gd name="connsiteY26" fmla="*/ 1828848 h 1870801"/>
                  <a:gd name="connsiteX27" fmla="*/ 1458685 w 1878205"/>
                  <a:gd name="connsiteY27" fmla="*/ 707463 h 1870801"/>
                  <a:gd name="connsiteX28" fmla="*/ 1458809 w 1878205"/>
                  <a:gd name="connsiteY28" fmla="*/ 1433993 h 1870801"/>
                  <a:gd name="connsiteX29" fmla="*/ 1486730 w 1878205"/>
                  <a:gd name="connsiteY29" fmla="*/ 1506198 h 1870801"/>
                  <a:gd name="connsiteX30" fmla="*/ 1561295 w 1878205"/>
                  <a:gd name="connsiteY30" fmla="*/ 1513747 h 1870801"/>
                  <a:gd name="connsiteX31" fmla="*/ 1775482 w 1878205"/>
                  <a:gd name="connsiteY31" fmla="*/ 1513747 h 1870801"/>
                  <a:gd name="connsiteX32" fmla="*/ 1865278 w 1878205"/>
                  <a:gd name="connsiteY32" fmla="*/ 1497088 h 1870801"/>
                  <a:gd name="connsiteX33" fmla="*/ 1877948 w 1878205"/>
                  <a:gd name="connsiteY33" fmla="*/ 1433993 h 1870801"/>
                  <a:gd name="connsiteX34" fmla="*/ 1877948 w 1878205"/>
                  <a:gd name="connsiteY34" fmla="*/ 325916 h 1870801"/>
                  <a:gd name="connsiteX35" fmla="*/ 1878205 w 1878205"/>
                  <a:gd name="connsiteY35" fmla="*/ 317053 h 187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8205" h="1870801">
                    <a:moveTo>
                      <a:pt x="1878205" y="317053"/>
                    </a:moveTo>
                    <a:lnTo>
                      <a:pt x="1878205" y="102733"/>
                    </a:lnTo>
                    <a:cubicBezTo>
                      <a:pt x="1878205" y="100906"/>
                      <a:pt x="1878072" y="98469"/>
                      <a:pt x="1877929" y="96393"/>
                    </a:cubicBezTo>
                    <a:lnTo>
                      <a:pt x="1877929" y="79239"/>
                    </a:lnTo>
                    <a:cubicBezTo>
                      <a:pt x="1877929" y="69454"/>
                      <a:pt x="1875635" y="57354"/>
                      <a:pt x="1872494" y="45636"/>
                    </a:cubicBezTo>
                    <a:cubicBezTo>
                      <a:pt x="1869628" y="29453"/>
                      <a:pt x="1865963" y="15840"/>
                      <a:pt x="1861889" y="12823"/>
                    </a:cubicBezTo>
                    <a:cubicBezTo>
                      <a:pt x="1859443" y="10938"/>
                      <a:pt x="1855483" y="9167"/>
                      <a:pt x="1850580" y="7606"/>
                    </a:cubicBezTo>
                    <a:cubicBezTo>
                      <a:pt x="1850333" y="7539"/>
                      <a:pt x="1850190" y="7054"/>
                      <a:pt x="1849895" y="7016"/>
                    </a:cubicBezTo>
                    <a:cubicBezTo>
                      <a:pt x="1848552" y="6673"/>
                      <a:pt x="1846230" y="6330"/>
                      <a:pt x="1844602" y="5997"/>
                    </a:cubicBezTo>
                    <a:cubicBezTo>
                      <a:pt x="1831684" y="2504"/>
                      <a:pt x="1814920" y="133"/>
                      <a:pt x="1798766" y="86"/>
                    </a:cubicBezTo>
                    <a:lnTo>
                      <a:pt x="1778080" y="86"/>
                    </a:lnTo>
                    <a:cubicBezTo>
                      <a:pt x="1777243" y="86"/>
                      <a:pt x="1776310" y="0"/>
                      <a:pt x="1775472" y="0"/>
                    </a:cubicBezTo>
                    <a:lnTo>
                      <a:pt x="1561162" y="0"/>
                    </a:lnTo>
                    <a:cubicBezTo>
                      <a:pt x="1560181" y="0"/>
                      <a:pt x="1558982" y="86"/>
                      <a:pt x="1557887" y="133"/>
                    </a:cubicBezTo>
                    <a:lnTo>
                      <a:pt x="444051" y="190"/>
                    </a:lnTo>
                    <a:cubicBezTo>
                      <a:pt x="418472" y="190"/>
                      <a:pt x="376158" y="12823"/>
                      <a:pt x="371913" y="28044"/>
                    </a:cubicBezTo>
                    <a:cubicBezTo>
                      <a:pt x="367857" y="43599"/>
                      <a:pt x="364583" y="77145"/>
                      <a:pt x="364440" y="102686"/>
                    </a:cubicBezTo>
                    <a:lnTo>
                      <a:pt x="364440" y="316948"/>
                    </a:lnTo>
                    <a:cubicBezTo>
                      <a:pt x="364440" y="342537"/>
                      <a:pt x="371913" y="400129"/>
                      <a:pt x="381042" y="406755"/>
                    </a:cubicBezTo>
                    <a:cubicBezTo>
                      <a:pt x="390161" y="413875"/>
                      <a:pt x="418472" y="419625"/>
                      <a:pt x="444051" y="419625"/>
                    </a:cubicBezTo>
                    <a:lnTo>
                      <a:pt x="1153846" y="419625"/>
                    </a:lnTo>
                    <a:lnTo>
                      <a:pt x="41104" y="1532252"/>
                    </a:lnTo>
                    <a:cubicBezTo>
                      <a:pt x="23017" y="1550453"/>
                      <a:pt x="-5694" y="1596965"/>
                      <a:pt x="989" y="1612015"/>
                    </a:cubicBezTo>
                    <a:cubicBezTo>
                      <a:pt x="7510" y="1627284"/>
                      <a:pt x="27786" y="1654396"/>
                      <a:pt x="45749" y="1672511"/>
                    </a:cubicBezTo>
                    <a:lnTo>
                      <a:pt x="197622" y="1824136"/>
                    </a:lnTo>
                    <a:cubicBezTo>
                      <a:pt x="215594" y="1842280"/>
                      <a:pt x="264039" y="1875055"/>
                      <a:pt x="278318" y="1870343"/>
                    </a:cubicBezTo>
                    <a:cubicBezTo>
                      <a:pt x="292749" y="1865707"/>
                      <a:pt x="319546" y="1846907"/>
                      <a:pt x="337509" y="1828848"/>
                    </a:cubicBezTo>
                    <a:lnTo>
                      <a:pt x="1458685" y="707463"/>
                    </a:lnTo>
                    <a:lnTo>
                      <a:pt x="1458809" y="1433993"/>
                    </a:lnTo>
                    <a:cubicBezTo>
                      <a:pt x="1458809" y="1459819"/>
                      <a:pt x="1471327" y="1502114"/>
                      <a:pt x="1486730" y="1506198"/>
                    </a:cubicBezTo>
                    <a:cubicBezTo>
                      <a:pt x="1501837" y="1510348"/>
                      <a:pt x="1535707" y="1513747"/>
                      <a:pt x="1561295" y="1513747"/>
                    </a:cubicBezTo>
                    <a:lnTo>
                      <a:pt x="1775482" y="1513747"/>
                    </a:lnTo>
                    <a:cubicBezTo>
                      <a:pt x="1801213" y="1513747"/>
                      <a:pt x="1858624" y="1506093"/>
                      <a:pt x="1865278" y="1497088"/>
                    </a:cubicBezTo>
                    <a:cubicBezTo>
                      <a:pt x="1872513" y="1488063"/>
                      <a:pt x="1878101" y="1459791"/>
                      <a:pt x="1877948" y="1433993"/>
                    </a:cubicBezTo>
                    <a:lnTo>
                      <a:pt x="1877948" y="325916"/>
                    </a:lnTo>
                    <a:cubicBezTo>
                      <a:pt x="1878072" y="322965"/>
                      <a:pt x="1878205" y="319861"/>
                      <a:pt x="1878205" y="317053"/>
                    </a:cubicBezTo>
                    <a:close/>
                  </a:path>
                </a:pathLst>
              </a:custGeom>
              <a:solidFill>
                <a:srgbClr val="D7D92F"/>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16" name="Figura a mano libera 69">
                <a:extLst>
                  <a:ext uri="{FF2B5EF4-FFF2-40B4-BE49-F238E27FC236}">
                    <a16:creationId xmlns:a16="http://schemas.microsoft.com/office/drawing/2014/main" id="{1F994FFC-8F3B-CB41-448A-6C6EA6015F4C}"/>
                  </a:ext>
                </a:extLst>
              </p:cNvPr>
              <p:cNvSpPr/>
              <p:nvPr/>
            </p:nvSpPr>
            <p:spPr>
              <a:xfrm>
                <a:off x="3905490" y="-955013"/>
                <a:ext cx="1878251" cy="1870854"/>
              </a:xfrm>
              <a:custGeom>
                <a:avLst/>
                <a:gdLst>
                  <a:gd name="connsiteX0" fmla="*/ 0 w 1878251"/>
                  <a:gd name="connsiteY0" fmla="*/ 1553677 h 1870854"/>
                  <a:gd name="connsiteX1" fmla="*/ 162 w 1878251"/>
                  <a:gd name="connsiteY1" fmla="*/ 1768073 h 1870854"/>
                  <a:gd name="connsiteX2" fmla="*/ 295 w 1878251"/>
                  <a:gd name="connsiteY2" fmla="*/ 1774404 h 1870854"/>
                  <a:gd name="connsiteX3" fmla="*/ 295 w 1878251"/>
                  <a:gd name="connsiteY3" fmla="*/ 1791500 h 1870854"/>
                  <a:gd name="connsiteX4" fmla="*/ 5721 w 1878251"/>
                  <a:gd name="connsiteY4" fmla="*/ 1825151 h 1870854"/>
                  <a:gd name="connsiteX5" fmla="*/ 16354 w 1878251"/>
                  <a:gd name="connsiteY5" fmla="*/ 1857917 h 1870854"/>
                  <a:gd name="connsiteX6" fmla="*/ 27654 w 1878251"/>
                  <a:gd name="connsiteY6" fmla="*/ 1863191 h 1870854"/>
                  <a:gd name="connsiteX7" fmla="*/ 28339 w 1878251"/>
                  <a:gd name="connsiteY7" fmla="*/ 1863753 h 1870854"/>
                  <a:gd name="connsiteX8" fmla="*/ 33775 w 1878251"/>
                  <a:gd name="connsiteY8" fmla="*/ 1864752 h 1870854"/>
                  <a:gd name="connsiteX9" fmla="*/ 79630 w 1878251"/>
                  <a:gd name="connsiteY9" fmla="*/ 1870740 h 1870854"/>
                  <a:gd name="connsiteX10" fmla="*/ 100163 w 1878251"/>
                  <a:gd name="connsiteY10" fmla="*/ 1870740 h 1870854"/>
                  <a:gd name="connsiteX11" fmla="*/ 102876 w 1878251"/>
                  <a:gd name="connsiteY11" fmla="*/ 1870854 h 1870854"/>
                  <a:gd name="connsiteX12" fmla="*/ 317044 w 1878251"/>
                  <a:gd name="connsiteY12" fmla="*/ 1870854 h 1870854"/>
                  <a:gd name="connsiteX13" fmla="*/ 320337 w 1878251"/>
                  <a:gd name="connsiteY13" fmla="*/ 1870730 h 1870854"/>
                  <a:gd name="connsiteX14" fmla="*/ 1434298 w 1878251"/>
                  <a:gd name="connsiteY14" fmla="*/ 1870559 h 1870854"/>
                  <a:gd name="connsiteX15" fmla="*/ 1506436 w 1878251"/>
                  <a:gd name="connsiteY15" fmla="*/ 1842658 h 1870854"/>
                  <a:gd name="connsiteX16" fmla="*/ 1513785 w 1878251"/>
                  <a:gd name="connsiteY16" fmla="*/ 1768064 h 1870854"/>
                  <a:gd name="connsiteX17" fmla="*/ 1513785 w 1878251"/>
                  <a:gd name="connsiteY17" fmla="*/ 1553801 h 1870854"/>
                  <a:gd name="connsiteX18" fmla="*/ 1497316 w 1878251"/>
                  <a:gd name="connsiteY18" fmla="*/ 1464062 h 1870854"/>
                  <a:gd name="connsiteX19" fmla="*/ 1434164 w 1878251"/>
                  <a:gd name="connsiteY19" fmla="*/ 1451210 h 1870854"/>
                  <a:gd name="connsiteX20" fmla="*/ 724360 w 1878251"/>
                  <a:gd name="connsiteY20" fmla="*/ 1451210 h 1870854"/>
                  <a:gd name="connsiteX21" fmla="*/ 1837130 w 1878251"/>
                  <a:gd name="connsiteY21" fmla="*/ 338507 h 1870854"/>
                  <a:gd name="connsiteX22" fmla="*/ 1877264 w 1878251"/>
                  <a:gd name="connsiteY22" fmla="*/ 258753 h 1870854"/>
                  <a:gd name="connsiteX23" fmla="*/ 1832608 w 1878251"/>
                  <a:gd name="connsiteY23" fmla="*/ 198276 h 1870854"/>
                  <a:gd name="connsiteX24" fmla="*/ 1680631 w 1878251"/>
                  <a:gd name="connsiteY24" fmla="*/ 46632 h 1870854"/>
                  <a:gd name="connsiteX25" fmla="*/ 1599916 w 1878251"/>
                  <a:gd name="connsiteY25" fmla="*/ 473 h 1870854"/>
                  <a:gd name="connsiteX26" fmla="*/ 1540734 w 1878251"/>
                  <a:gd name="connsiteY26" fmla="*/ 41882 h 1870854"/>
                  <a:gd name="connsiteX27" fmla="*/ 419520 w 1878251"/>
                  <a:gd name="connsiteY27" fmla="*/ 1163287 h 1870854"/>
                  <a:gd name="connsiteX28" fmla="*/ 419425 w 1878251"/>
                  <a:gd name="connsiteY28" fmla="*/ 436737 h 1870854"/>
                  <a:gd name="connsiteX29" fmla="*/ 391495 w 1878251"/>
                  <a:gd name="connsiteY29" fmla="*/ 364542 h 1870854"/>
                  <a:gd name="connsiteX30" fmla="*/ 317044 w 1878251"/>
                  <a:gd name="connsiteY30" fmla="*/ 356993 h 1870854"/>
                  <a:gd name="connsiteX31" fmla="*/ 102752 w 1878251"/>
                  <a:gd name="connsiteY31" fmla="*/ 356993 h 1870854"/>
                  <a:gd name="connsiteX32" fmla="*/ 12946 w 1878251"/>
                  <a:gd name="connsiteY32" fmla="*/ 373757 h 1870854"/>
                  <a:gd name="connsiteX33" fmla="*/ 286 w 1878251"/>
                  <a:gd name="connsiteY33" fmla="*/ 436737 h 1870854"/>
                  <a:gd name="connsiteX34" fmla="*/ 286 w 1878251"/>
                  <a:gd name="connsiteY34" fmla="*/ 1544891 h 1870854"/>
                  <a:gd name="connsiteX35" fmla="*/ 0 w 1878251"/>
                  <a:gd name="connsiteY35" fmla="*/ 1553677 h 187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8251" h="1870854">
                    <a:moveTo>
                      <a:pt x="0" y="1553677"/>
                    </a:moveTo>
                    <a:lnTo>
                      <a:pt x="162" y="1768073"/>
                    </a:lnTo>
                    <a:cubicBezTo>
                      <a:pt x="162" y="1769910"/>
                      <a:pt x="295" y="1772233"/>
                      <a:pt x="295" y="1774404"/>
                    </a:cubicBezTo>
                    <a:lnTo>
                      <a:pt x="295" y="1791500"/>
                    </a:lnTo>
                    <a:cubicBezTo>
                      <a:pt x="438" y="1801382"/>
                      <a:pt x="2599" y="1813385"/>
                      <a:pt x="5721" y="1825151"/>
                    </a:cubicBezTo>
                    <a:cubicBezTo>
                      <a:pt x="8625" y="1841306"/>
                      <a:pt x="12271" y="1854909"/>
                      <a:pt x="16354" y="1857917"/>
                    </a:cubicBezTo>
                    <a:cubicBezTo>
                      <a:pt x="18791" y="1859821"/>
                      <a:pt x="22885" y="1861573"/>
                      <a:pt x="27654" y="1863191"/>
                    </a:cubicBezTo>
                    <a:cubicBezTo>
                      <a:pt x="27911" y="1863305"/>
                      <a:pt x="28044" y="1863676"/>
                      <a:pt x="28339" y="1863753"/>
                    </a:cubicBezTo>
                    <a:cubicBezTo>
                      <a:pt x="29824" y="1864143"/>
                      <a:pt x="32023" y="1864409"/>
                      <a:pt x="33775" y="1864752"/>
                    </a:cubicBezTo>
                    <a:cubicBezTo>
                      <a:pt x="46550" y="1868255"/>
                      <a:pt x="63447" y="1870730"/>
                      <a:pt x="79630" y="1870740"/>
                    </a:cubicBezTo>
                    <a:lnTo>
                      <a:pt x="100163" y="1870740"/>
                    </a:lnTo>
                    <a:cubicBezTo>
                      <a:pt x="101096" y="1870740"/>
                      <a:pt x="102058" y="1870854"/>
                      <a:pt x="102876" y="1870854"/>
                    </a:cubicBezTo>
                    <a:lnTo>
                      <a:pt x="317044" y="1870854"/>
                    </a:lnTo>
                    <a:cubicBezTo>
                      <a:pt x="318024" y="1870854"/>
                      <a:pt x="319395" y="1870740"/>
                      <a:pt x="320337" y="1870730"/>
                    </a:cubicBezTo>
                    <a:lnTo>
                      <a:pt x="1434298" y="1870559"/>
                    </a:lnTo>
                    <a:cubicBezTo>
                      <a:pt x="1459753" y="1870645"/>
                      <a:pt x="1502219" y="1857917"/>
                      <a:pt x="1506436" y="1842658"/>
                    </a:cubicBezTo>
                    <a:cubicBezTo>
                      <a:pt x="1510386" y="1827151"/>
                      <a:pt x="1513785" y="1793604"/>
                      <a:pt x="1513785" y="1768064"/>
                    </a:cubicBezTo>
                    <a:lnTo>
                      <a:pt x="1513785" y="1553801"/>
                    </a:lnTo>
                    <a:cubicBezTo>
                      <a:pt x="1513785" y="1528289"/>
                      <a:pt x="1506436" y="1470678"/>
                      <a:pt x="1497316" y="1464062"/>
                    </a:cubicBezTo>
                    <a:cubicBezTo>
                      <a:pt x="1488177" y="1456941"/>
                      <a:pt x="1459876" y="1451210"/>
                      <a:pt x="1434164" y="1451210"/>
                    </a:cubicBezTo>
                    <a:lnTo>
                      <a:pt x="724360" y="1451210"/>
                    </a:lnTo>
                    <a:lnTo>
                      <a:pt x="1837130" y="338507"/>
                    </a:lnTo>
                    <a:cubicBezTo>
                      <a:pt x="1855341" y="320315"/>
                      <a:pt x="1883928" y="273775"/>
                      <a:pt x="1877264" y="258753"/>
                    </a:cubicBezTo>
                    <a:cubicBezTo>
                      <a:pt x="1870848" y="243579"/>
                      <a:pt x="1850467" y="216335"/>
                      <a:pt x="1832608" y="198276"/>
                    </a:cubicBezTo>
                    <a:lnTo>
                      <a:pt x="1680631" y="46632"/>
                    </a:lnTo>
                    <a:cubicBezTo>
                      <a:pt x="1662801" y="28422"/>
                      <a:pt x="1614205" y="-4316"/>
                      <a:pt x="1599916" y="473"/>
                    </a:cubicBezTo>
                    <a:cubicBezTo>
                      <a:pt x="1585637" y="5080"/>
                      <a:pt x="1558707" y="23786"/>
                      <a:pt x="1540734" y="41882"/>
                    </a:cubicBezTo>
                    <a:lnTo>
                      <a:pt x="419520" y="1163287"/>
                    </a:lnTo>
                    <a:lnTo>
                      <a:pt x="419425" y="436737"/>
                    </a:lnTo>
                    <a:cubicBezTo>
                      <a:pt x="419520" y="410949"/>
                      <a:pt x="406888" y="368731"/>
                      <a:pt x="391495" y="364542"/>
                    </a:cubicBezTo>
                    <a:cubicBezTo>
                      <a:pt x="376388" y="360411"/>
                      <a:pt x="342660" y="356993"/>
                      <a:pt x="317044" y="356993"/>
                    </a:cubicBezTo>
                    <a:lnTo>
                      <a:pt x="102752" y="356993"/>
                    </a:lnTo>
                    <a:cubicBezTo>
                      <a:pt x="77021" y="356993"/>
                      <a:pt x="19753" y="364628"/>
                      <a:pt x="12946" y="373757"/>
                    </a:cubicBezTo>
                    <a:cubicBezTo>
                      <a:pt x="5712" y="382715"/>
                      <a:pt x="152" y="411045"/>
                      <a:pt x="286" y="436737"/>
                    </a:cubicBezTo>
                    <a:lnTo>
                      <a:pt x="286" y="1544891"/>
                    </a:lnTo>
                    <a:cubicBezTo>
                      <a:pt x="286" y="1547775"/>
                      <a:pt x="0" y="1550907"/>
                      <a:pt x="0" y="1553677"/>
                    </a:cubicBezTo>
                    <a:close/>
                  </a:path>
                </a:pathLst>
              </a:custGeom>
              <a:solidFill>
                <a:srgbClr val="D7D92F"/>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grpSp>
        <p:grpSp>
          <p:nvGrpSpPr>
            <p:cNvPr id="12" name="Elemento grafico 10">
              <a:extLst>
                <a:ext uri="{FF2B5EF4-FFF2-40B4-BE49-F238E27FC236}">
                  <a16:creationId xmlns:a16="http://schemas.microsoft.com/office/drawing/2014/main" id="{B50585BD-8CDC-8213-76E8-76356D756BB6}"/>
                </a:ext>
              </a:extLst>
            </p:cNvPr>
            <p:cNvGrpSpPr/>
            <p:nvPr/>
          </p:nvGrpSpPr>
          <p:grpSpPr>
            <a:xfrm>
              <a:off x="1658988" y="-1604516"/>
              <a:ext cx="3675402" cy="4417963"/>
              <a:chOff x="1658988" y="-1604516"/>
              <a:chExt cx="3675402" cy="4417963"/>
            </a:xfrm>
            <a:solidFill>
              <a:srgbClr val="8FBD43"/>
            </a:solidFill>
          </p:grpSpPr>
          <p:sp>
            <p:nvSpPr>
              <p:cNvPr id="13" name="Figura a mano libera 66">
                <a:extLst>
                  <a:ext uri="{FF2B5EF4-FFF2-40B4-BE49-F238E27FC236}">
                    <a16:creationId xmlns:a16="http://schemas.microsoft.com/office/drawing/2014/main" id="{087C9893-2B74-C89A-7964-E12453BA92FC}"/>
                  </a:ext>
                </a:extLst>
              </p:cNvPr>
              <p:cNvSpPr/>
              <p:nvPr/>
            </p:nvSpPr>
            <p:spPr>
              <a:xfrm>
                <a:off x="2511450" y="-1604516"/>
                <a:ext cx="2822940" cy="729014"/>
              </a:xfrm>
              <a:custGeom>
                <a:avLst/>
                <a:gdLst>
                  <a:gd name="connsiteX0" fmla="*/ 369638 w 2822940"/>
                  <a:gd name="connsiteY0" fmla="*/ 500502 h 729014"/>
                  <a:gd name="connsiteX1" fmla="*/ 1328213 w 2822940"/>
                  <a:gd name="connsiteY1" fmla="*/ 266543 h 729014"/>
                  <a:gd name="connsiteX2" fmla="*/ 2633618 w 2822940"/>
                  <a:gd name="connsiteY2" fmla="*/ 729015 h 729014"/>
                  <a:gd name="connsiteX3" fmla="*/ 2822940 w 2822940"/>
                  <a:gd name="connsiteY3" fmla="*/ 539664 h 729014"/>
                  <a:gd name="connsiteX4" fmla="*/ 1328213 w 2822940"/>
                  <a:gd name="connsiteY4" fmla="*/ 0 h 729014"/>
                  <a:gd name="connsiteX5" fmla="*/ 0 w 2822940"/>
                  <a:gd name="connsiteY5" fmla="*/ 413009 h 729014"/>
                  <a:gd name="connsiteX6" fmla="*/ 369638 w 2822940"/>
                  <a:gd name="connsiteY6" fmla="*/ 500502 h 72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940" h="729014">
                    <a:moveTo>
                      <a:pt x="369638" y="500502"/>
                    </a:moveTo>
                    <a:cubicBezTo>
                      <a:pt x="662017" y="347668"/>
                      <a:pt x="988856" y="266543"/>
                      <a:pt x="1328213" y="266543"/>
                    </a:cubicBezTo>
                    <a:cubicBezTo>
                      <a:pt x="1809362" y="266543"/>
                      <a:pt x="2265437" y="429439"/>
                      <a:pt x="2633618" y="729015"/>
                    </a:cubicBezTo>
                    <a:lnTo>
                      <a:pt x="2822940" y="539664"/>
                    </a:lnTo>
                    <a:cubicBezTo>
                      <a:pt x="2403744" y="190293"/>
                      <a:pt x="1880643" y="0"/>
                      <a:pt x="1328213" y="0"/>
                    </a:cubicBezTo>
                    <a:cubicBezTo>
                      <a:pt x="846741" y="0"/>
                      <a:pt x="387563" y="144590"/>
                      <a:pt x="0" y="413009"/>
                    </a:cubicBezTo>
                    <a:cubicBezTo>
                      <a:pt x="128845" y="426336"/>
                      <a:pt x="252759" y="456275"/>
                      <a:pt x="369638" y="500502"/>
                    </a:cubicBezTo>
                    <a:close/>
                  </a:path>
                </a:pathLst>
              </a:custGeom>
              <a:solidFill>
                <a:srgbClr val="8FBD43"/>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sp>
            <p:nvSpPr>
              <p:cNvPr id="14" name="Figura a mano libera 67">
                <a:extLst>
                  <a:ext uri="{FF2B5EF4-FFF2-40B4-BE49-F238E27FC236}">
                    <a16:creationId xmlns:a16="http://schemas.microsoft.com/office/drawing/2014/main" id="{136D4CA5-46BD-A28B-100F-E69640EA306C}"/>
                  </a:ext>
                </a:extLst>
              </p:cNvPr>
              <p:cNvSpPr/>
              <p:nvPr/>
            </p:nvSpPr>
            <p:spPr>
              <a:xfrm>
                <a:off x="1658988" y="1585511"/>
                <a:ext cx="1303710" cy="1227936"/>
              </a:xfrm>
              <a:custGeom>
                <a:avLst/>
                <a:gdLst>
                  <a:gd name="connsiteX0" fmla="*/ 355997 w 1303710"/>
                  <a:gd name="connsiteY0" fmla="*/ 135023 h 1227936"/>
                  <a:gd name="connsiteX1" fmla="*/ 0 w 1303710"/>
                  <a:gd name="connsiteY1" fmla="*/ 0 h 1227936"/>
                  <a:gd name="connsiteX2" fmla="*/ 526394 w 1303710"/>
                  <a:gd name="connsiteY2" fmla="*/ 803742 h 1227936"/>
                  <a:gd name="connsiteX3" fmla="*/ 1104650 w 1303710"/>
                  <a:gd name="connsiteY3" fmla="*/ 1227936 h 1227936"/>
                  <a:gd name="connsiteX4" fmla="*/ 1303711 w 1303710"/>
                  <a:gd name="connsiteY4" fmla="*/ 1028895 h 1227936"/>
                  <a:gd name="connsiteX5" fmla="*/ 714879 w 1303710"/>
                  <a:gd name="connsiteY5" fmla="*/ 615277 h 1227936"/>
                  <a:gd name="connsiteX6" fmla="*/ 355997 w 1303710"/>
                  <a:gd name="connsiteY6" fmla="*/ 135023 h 122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710" h="1227936">
                    <a:moveTo>
                      <a:pt x="355997" y="135023"/>
                    </a:moveTo>
                    <a:cubicBezTo>
                      <a:pt x="230379" y="105266"/>
                      <a:pt x="110958" y="59506"/>
                      <a:pt x="0" y="0"/>
                    </a:cubicBezTo>
                    <a:cubicBezTo>
                      <a:pt x="116032" y="297767"/>
                      <a:pt x="293636" y="570974"/>
                      <a:pt x="526394" y="803742"/>
                    </a:cubicBezTo>
                    <a:cubicBezTo>
                      <a:pt x="699038" y="976386"/>
                      <a:pt x="893995" y="1118568"/>
                      <a:pt x="1104650" y="1227936"/>
                    </a:cubicBezTo>
                    <a:lnTo>
                      <a:pt x="1303711" y="1028895"/>
                    </a:lnTo>
                    <a:cubicBezTo>
                      <a:pt x="1087639" y="927913"/>
                      <a:pt x="888541" y="788939"/>
                      <a:pt x="714879" y="615277"/>
                    </a:cubicBezTo>
                    <a:cubicBezTo>
                      <a:pt x="570707" y="471106"/>
                      <a:pt x="450487" y="309400"/>
                      <a:pt x="355997" y="135023"/>
                    </a:cubicBezTo>
                    <a:close/>
                  </a:path>
                </a:pathLst>
              </a:custGeom>
              <a:solidFill>
                <a:srgbClr val="8FBD43"/>
              </a:solidFill>
              <a:ln w="9508" cap="flat">
                <a:noFill/>
                <a:prstDash val="solid"/>
                <a:miter/>
              </a:ln>
            </p:spPr>
            <p:txBody>
              <a:bodyPr anchor="ctr"/>
              <a:lstStyle/>
              <a:p>
                <a:pPr eaLnBrk="1" fontAlgn="auto" hangingPunct="1">
                  <a:spcBef>
                    <a:spcPts val="0"/>
                  </a:spcBef>
                  <a:spcAft>
                    <a:spcPts val="0"/>
                  </a:spcAft>
                  <a:defRPr/>
                </a:pPr>
                <a:endParaRPr lang="it-IT" sz="2400">
                  <a:solidFill>
                    <a:srgbClr val="000000"/>
                  </a:solidFill>
                  <a:latin typeface="+mn-lt"/>
                </a:endParaRPr>
              </a:p>
            </p:txBody>
          </p:sp>
        </p:grpSp>
      </p:grpSp>
      <p:cxnSp>
        <p:nvCxnSpPr>
          <p:cNvPr id="33" name="Connettore 1 86">
            <a:extLst>
              <a:ext uri="{FF2B5EF4-FFF2-40B4-BE49-F238E27FC236}">
                <a16:creationId xmlns:a16="http://schemas.microsoft.com/office/drawing/2014/main" id="{37D6CC59-09E2-B0E2-7702-E658965B63D9}"/>
              </a:ext>
            </a:extLst>
          </p:cNvPr>
          <p:cNvCxnSpPr/>
          <p:nvPr userDrawn="1"/>
        </p:nvCxnSpPr>
        <p:spPr>
          <a:xfrm flipV="1">
            <a:off x="603250" y="163513"/>
            <a:ext cx="0" cy="593725"/>
          </a:xfrm>
          <a:prstGeom prst="line">
            <a:avLst/>
          </a:prstGeom>
          <a:ln w="6350">
            <a:solidFill>
              <a:srgbClr val="CCCCCC"/>
            </a:solidFill>
          </a:ln>
        </p:spPr>
        <p:style>
          <a:lnRef idx="1">
            <a:schemeClr val="dk1"/>
          </a:lnRef>
          <a:fillRef idx="0">
            <a:schemeClr val="dk1"/>
          </a:fillRef>
          <a:effectRef idx="0">
            <a:schemeClr val="dk1"/>
          </a:effectRef>
          <a:fontRef idx="minor">
            <a:schemeClr val="tx1"/>
          </a:fontRef>
        </p:style>
      </p:cxnSp>
      <p:sp>
        <p:nvSpPr>
          <p:cNvPr id="34" name="Figura a mano libera 44">
            <a:extLst>
              <a:ext uri="{FF2B5EF4-FFF2-40B4-BE49-F238E27FC236}">
                <a16:creationId xmlns:a16="http://schemas.microsoft.com/office/drawing/2014/main" id="{63A5DEAF-492D-E89F-BA01-493826B5D9EE}"/>
              </a:ext>
            </a:extLst>
          </p:cNvPr>
          <p:cNvSpPr>
            <a:spLocks/>
          </p:cNvSpPr>
          <p:nvPr userDrawn="1"/>
        </p:nvSpPr>
        <p:spPr bwMode="auto">
          <a:xfrm>
            <a:off x="230188" y="279400"/>
            <a:ext cx="234950" cy="233363"/>
          </a:xfrm>
          <a:custGeom>
            <a:avLst/>
            <a:gdLst>
              <a:gd name="T0" fmla="*/ 203050 w 378802"/>
              <a:gd name="T1" fmla="*/ 31832 h 378004"/>
              <a:gd name="T2" fmla="*/ 49000 w 378802"/>
              <a:gd name="T3" fmla="*/ 31832 h 378004"/>
              <a:gd name="T4" fmla="*/ 42328 w 378802"/>
              <a:gd name="T5" fmla="*/ 178242 h 378004"/>
              <a:gd name="T6" fmla="*/ 0 w 378802"/>
              <a:gd name="T7" fmla="*/ 220491 h 378004"/>
              <a:gd name="T8" fmla="*/ 13993 w 378802"/>
              <a:gd name="T9" fmla="*/ 234466 h 378004"/>
              <a:gd name="T10" fmla="*/ 74985 w 378802"/>
              <a:gd name="T11" fmla="*/ 173606 h 378004"/>
              <a:gd name="T12" fmla="*/ 60986 w 378802"/>
              <a:gd name="T13" fmla="*/ 159643 h 378004"/>
              <a:gd name="T14" fmla="*/ 56434 w 378802"/>
              <a:gd name="T15" fmla="*/ 164191 h 378004"/>
              <a:gd name="T16" fmla="*/ 63016 w 378802"/>
              <a:gd name="T17" fmla="*/ 45806 h 378004"/>
              <a:gd name="T18" fmla="*/ 189062 w 378802"/>
              <a:gd name="T19" fmla="*/ 45806 h 378004"/>
              <a:gd name="T20" fmla="*/ 189062 w 378802"/>
              <a:gd name="T21" fmla="*/ 171585 h 378004"/>
              <a:gd name="T22" fmla="*/ 187934 w 378802"/>
              <a:gd name="T23" fmla="*/ 172587 h 378004"/>
              <a:gd name="T24" fmla="*/ 201969 w 378802"/>
              <a:gd name="T25" fmla="*/ 186591 h 378004"/>
              <a:gd name="T26" fmla="*/ 203055 w 378802"/>
              <a:gd name="T27" fmla="*/ 185560 h 378004"/>
              <a:gd name="T28" fmla="*/ 203050 w 378802"/>
              <a:gd name="T29" fmla="*/ 31832 h 3780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802" h="378004">
                <a:moveTo>
                  <a:pt x="327356" y="51319"/>
                </a:moveTo>
                <a:cubicBezTo>
                  <a:pt x="258791" y="-17106"/>
                  <a:pt x="147600" y="-17106"/>
                  <a:pt x="78997" y="51319"/>
                </a:cubicBezTo>
                <a:cubicBezTo>
                  <a:pt x="14231" y="115974"/>
                  <a:pt x="10680" y="218518"/>
                  <a:pt x="68241" y="287362"/>
                </a:cubicBezTo>
                <a:lnTo>
                  <a:pt x="0" y="355475"/>
                </a:lnTo>
                <a:lnTo>
                  <a:pt x="22560" y="378005"/>
                </a:lnTo>
                <a:lnTo>
                  <a:pt x="120890" y="279887"/>
                </a:lnTo>
                <a:lnTo>
                  <a:pt x="98321" y="257376"/>
                </a:lnTo>
                <a:lnTo>
                  <a:pt x="90982" y="264709"/>
                </a:lnTo>
                <a:cubicBezTo>
                  <a:pt x="45786" y="208403"/>
                  <a:pt x="49298" y="126043"/>
                  <a:pt x="101595" y="73849"/>
                </a:cubicBezTo>
                <a:cubicBezTo>
                  <a:pt x="157710" y="17857"/>
                  <a:pt x="248672" y="17857"/>
                  <a:pt x="304806" y="73849"/>
                </a:cubicBezTo>
                <a:cubicBezTo>
                  <a:pt x="360910" y="129852"/>
                  <a:pt x="360910" y="220627"/>
                  <a:pt x="304806" y="276629"/>
                </a:cubicBezTo>
                <a:cubicBezTo>
                  <a:pt x="304215" y="277199"/>
                  <a:pt x="303578" y="277674"/>
                  <a:pt x="302987" y="278244"/>
                </a:cubicBezTo>
                <a:lnTo>
                  <a:pt x="325614" y="300821"/>
                </a:lnTo>
                <a:cubicBezTo>
                  <a:pt x="326194" y="300251"/>
                  <a:pt x="326804" y="299729"/>
                  <a:pt x="327365" y="299159"/>
                </a:cubicBezTo>
                <a:cubicBezTo>
                  <a:pt x="395949" y="230714"/>
                  <a:pt x="395949" y="119755"/>
                  <a:pt x="327356" y="51319"/>
                </a:cubicBezTo>
              </a:path>
            </a:pathLst>
          </a:custGeom>
          <a:solidFill>
            <a:srgbClr val="002E54"/>
          </a:solidFill>
          <a:ln>
            <a:noFill/>
          </a:ln>
          <a:extLst>
            <a:ext uri="{91240B29-F687-4F45-9708-019B960494DF}">
              <a14:hiddenLine xmlns:a14="http://schemas.microsoft.com/office/drawing/2010/main" w="9507" cap="flat">
                <a:solidFill>
                  <a:srgbClr val="000000"/>
                </a:solidFill>
                <a:prstDash val="solid"/>
                <a:miter lim="800000"/>
                <a:headEnd/>
                <a:tailEnd/>
              </a14:hiddenLine>
            </a:ext>
          </a:extLst>
        </p:spPr>
        <p:txBody>
          <a:bodyPr anchor="ctr"/>
          <a:lstStyle/>
          <a:p>
            <a:endParaRPr lang="it-IT"/>
          </a:p>
        </p:txBody>
      </p:sp>
      <p:sp>
        <p:nvSpPr>
          <p:cNvPr id="35" name="Figura a mano libera 45">
            <a:extLst>
              <a:ext uri="{FF2B5EF4-FFF2-40B4-BE49-F238E27FC236}">
                <a16:creationId xmlns:a16="http://schemas.microsoft.com/office/drawing/2014/main" id="{A6F41283-A9D0-163D-61E4-AC17345560B2}"/>
              </a:ext>
            </a:extLst>
          </p:cNvPr>
          <p:cNvSpPr>
            <a:spLocks/>
          </p:cNvSpPr>
          <p:nvPr userDrawn="1"/>
        </p:nvSpPr>
        <p:spPr bwMode="auto">
          <a:xfrm>
            <a:off x="266700" y="298450"/>
            <a:ext cx="152400" cy="177800"/>
          </a:xfrm>
          <a:custGeom>
            <a:avLst/>
            <a:gdLst>
              <a:gd name="T0" fmla="*/ 137029 w 245295"/>
              <a:gd name="T1" fmla="*/ 138855 h 286722"/>
              <a:gd name="T2" fmla="*/ 40109 w 245295"/>
              <a:gd name="T3" fmla="*/ 137847 h 286722"/>
              <a:gd name="T4" fmla="*/ 40109 w 245295"/>
              <a:gd name="T5" fmla="*/ 40023 h 286722"/>
              <a:gd name="T6" fmla="*/ 138138 w 245295"/>
              <a:gd name="T7" fmla="*/ 40023 h 286722"/>
              <a:gd name="T8" fmla="*/ 152150 w 245295"/>
              <a:gd name="T9" fmla="*/ 26048 h 286722"/>
              <a:gd name="T10" fmla="*/ 26104 w 245295"/>
              <a:gd name="T11" fmla="*/ 26048 h 286722"/>
              <a:gd name="T12" fmla="*/ 26104 w 245295"/>
              <a:gd name="T13" fmla="*/ 151828 h 286722"/>
              <a:gd name="T14" fmla="*/ 151034 w 245295"/>
              <a:gd name="T15" fmla="*/ 152835 h 286722"/>
              <a:gd name="T16" fmla="*/ 137029 w 245295"/>
              <a:gd name="T17" fmla="*/ 138855 h 2867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5295" h="286722">
                <a:moveTo>
                  <a:pt x="220918" y="223859"/>
                </a:moveTo>
                <a:cubicBezTo>
                  <a:pt x="177150" y="265699"/>
                  <a:pt x="107728" y="265205"/>
                  <a:pt x="64664" y="222235"/>
                </a:cubicBezTo>
                <a:cubicBezTo>
                  <a:pt x="21020" y="178675"/>
                  <a:pt x="21020" y="108074"/>
                  <a:pt x="64664" y="64524"/>
                </a:cubicBezTo>
                <a:cubicBezTo>
                  <a:pt x="108309" y="20975"/>
                  <a:pt x="179073" y="20975"/>
                  <a:pt x="222707" y="64524"/>
                </a:cubicBezTo>
                <a:lnTo>
                  <a:pt x="245296" y="41994"/>
                </a:lnTo>
                <a:cubicBezTo>
                  <a:pt x="189172" y="-13998"/>
                  <a:pt x="98200" y="-13998"/>
                  <a:pt x="42085" y="41994"/>
                </a:cubicBezTo>
                <a:cubicBezTo>
                  <a:pt x="-14028" y="97997"/>
                  <a:pt x="-14028" y="188772"/>
                  <a:pt x="42085" y="244774"/>
                </a:cubicBezTo>
                <a:cubicBezTo>
                  <a:pt x="97609" y="300197"/>
                  <a:pt x="187249" y="300662"/>
                  <a:pt x="243497" y="246398"/>
                </a:cubicBezTo>
                <a:lnTo>
                  <a:pt x="220918" y="223859"/>
                </a:lnTo>
                <a:close/>
              </a:path>
            </a:pathLst>
          </a:custGeom>
          <a:solidFill>
            <a:srgbClr val="91B9D0"/>
          </a:solidFill>
          <a:ln>
            <a:noFill/>
          </a:ln>
          <a:extLst>
            <a:ext uri="{91240B29-F687-4F45-9708-019B960494DF}">
              <a14:hiddenLine xmlns:a14="http://schemas.microsoft.com/office/drawing/2010/main" w="9507" cap="flat">
                <a:solidFill>
                  <a:srgbClr val="000000"/>
                </a:solidFill>
                <a:prstDash val="solid"/>
                <a:miter lim="800000"/>
                <a:headEnd/>
                <a:tailEnd/>
              </a14:hiddenLine>
            </a:ext>
          </a:extLst>
        </p:spPr>
        <p:txBody>
          <a:bodyPr anchor="ctr"/>
          <a:lstStyle/>
          <a:p>
            <a:endParaRPr lang="it-IT"/>
          </a:p>
        </p:txBody>
      </p:sp>
      <p:sp>
        <p:nvSpPr>
          <p:cNvPr id="36" name="Figura a mano libera 46">
            <a:extLst>
              <a:ext uri="{FF2B5EF4-FFF2-40B4-BE49-F238E27FC236}">
                <a16:creationId xmlns:a16="http://schemas.microsoft.com/office/drawing/2014/main" id="{D200D6C7-0F6D-92D4-4A2F-EE1BDDC7C17F}"/>
              </a:ext>
            </a:extLst>
          </p:cNvPr>
          <p:cNvSpPr>
            <a:spLocks/>
          </p:cNvSpPr>
          <p:nvPr userDrawn="1"/>
        </p:nvSpPr>
        <p:spPr bwMode="auto">
          <a:xfrm>
            <a:off x="390525" y="338138"/>
            <a:ext cx="34925" cy="98425"/>
          </a:xfrm>
          <a:custGeom>
            <a:avLst/>
            <a:gdLst>
              <a:gd name="T0" fmla="*/ 15109 w 57093"/>
              <a:gd name="T1" fmla="*/ 17 h 159353"/>
              <a:gd name="T2" fmla="*/ 15086 w 57093"/>
              <a:gd name="T3" fmla="*/ 0 h 159353"/>
              <a:gd name="T4" fmla="*/ 1075 w 57093"/>
              <a:gd name="T5" fmla="*/ 13975 h 159353"/>
              <a:gd name="T6" fmla="*/ 1116 w 57093"/>
              <a:gd name="T7" fmla="*/ 13993 h 159353"/>
              <a:gd name="T8" fmla="*/ 1116 w 57093"/>
              <a:gd name="T9" fmla="*/ 83867 h 159353"/>
              <a:gd name="T10" fmla="*/ 0 w 57093"/>
              <a:gd name="T11" fmla="*/ 84868 h 159353"/>
              <a:gd name="T12" fmla="*/ 14005 w 57093"/>
              <a:gd name="T13" fmla="*/ 98843 h 159353"/>
              <a:gd name="T14" fmla="*/ 15115 w 57093"/>
              <a:gd name="T15" fmla="*/ 97842 h 159353"/>
              <a:gd name="T16" fmla="*/ 15109 w 57093"/>
              <a:gd name="T17" fmla="*/ 17 h 1593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093" h="159353">
                <a:moveTo>
                  <a:pt x="24359" y="28"/>
                </a:moveTo>
                <a:cubicBezTo>
                  <a:pt x="24359" y="28"/>
                  <a:pt x="24340" y="9"/>
                  <a:pt x="24321" y="0"/>
                </a:cubicBezTo>
                <a:lnTo>
                  <a:pt x="1733" y="22530"/>
                </a:lnTo>
                <a:cubicBezTo>
                  <a:pt x="1752" y="22530"/>
                  <a:pt x="1771" y="22539"/>
                  <a:pt x="1799" y="22559"/>
                </a:cubicBezTo>
                <a:cubicBezTo>
                  <a:pt x="32935" y="53656"/>
                  <a:pt x="32935" y="104111"/>
                  <a:pt x="1799" y="135209"/>
                </a:cubicBezTo>
                <a:cubicBezTo>
                  <a:pt x="1209" y="135788"/>
                  <a:pt x="590" y="136272"/>
                  <a:pt x="0" y="136823"/>
                </a:cubicBezTo>
                <a:lnTo>
                  <a:pt x="22579" y="159353"/>
                </a:lnTo>
                <a:cubicBezTo>
                  <a:pt x="23160" y="158783"/>
                  <a:pt x="23788" y="158308"/>
                  <a:pt x="24368" y="157739"/>
                </a:cubicBezTo>
                <a:cubicBezTo>
                  <a:pt x="68003" y="114179"/>
                  <a:pt x="68003" y="43588"/>
                  <a:pt x="24359" y="28"/>
                </a:cubicBezTo>
              </a:path>
            </a:pathLst>
          </a:custGeom>
          <a:solidFill>
            <a:srgbClr val="002E54"/>
          </a:solidFill>
          <a:ln>
            <a:noFill/>
          </a:ln>
          <a:extLst>
            <a:ext uri="{91240B29-F687-4F45-9708-019B960494DF}">
              <a14:hiddenLine xmlns:a14="http://schemas.microsoft.com/office/drawing/2010/main" w="9507" cap="flat">
                <a:solidFill>
                  <a:srgbClr val="000000"/>
                </a:solidFill>
                <a:prstDash val="solid"/>
                <a:miter lim="800000"/>
                <a:headEnd/>
                <a:tailEnd/>
              </a14:hiddenLine>
            </a:ext>
          </a:extLst>
        </p:spPr>
        <p:txBody>
          <a:bodyPr anchor="ctr"/>
          <a:lstStyle/>
          <a:p>
            <a:endParaRPr lang="it-IT"/>
          </a:p>
        </p:txBody>
      </p:sp>
      <p:cxnSp>
        <p:nvCxnSpPr>
          <p:cNvPr id="37" name="Connettore 1 2">
            <a:extLst>
              <a:ext uri="{FF2B5EF4-FFF2-40B4-BE49-F238E27FC236}">
                <a16:creationId xmlns:a16="http://schemas.microsoft.com/office/drawing/2014/main" id="{9612224B-5B13-F62C-2303-13AD40511472}"/>
              </a:ext>
            </a:extLst>
          </p:cNvPr>
          <p:cNvCxnSpPr/>
          <p:nvPr userDrawn="1"/>
        </p:nvCxnSpPr>
        <p:spPr>
          <a:xfrm>
            <a:off x="9912350" y="-211138"/>
            <a:ext cx="1487488" cy="0"/>
          </a:xfrm>
          <a:prstGeom prst="line">
            <a:avLst/>
          </a:prstGeom>
          <a:ln w="254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39" name="Group 38">
            <a:extLst>
              <a:ext uri="{FF2B5EF4-FFF2-40B4-BE49-F238E27FC236}">
                <a16:creationId xmlns:a16="http://schemas.microsoft.com/office/drawing/2014/main" id="{906893D4-B40E-AFB3-9BE4-6D83F64FF373}"/>
              </a:ext>
            </a:extLst>
          </p:cNvPr>
          <p:cNvGrpSpPr/>
          <p:nvPr userDrawn="1"/>
        </p:nvGrpSpPr>
        <p:grpSpPr>
          <a:xfrm>
            <a:off x="10064235" y="306674"/>
            <a:ext cx="927100" cy="192087"/>
            <a:chOff x="10114347" y="417513"/>
            <a:chExt cx="927100" cy="192087"/>
          </a:xfrm>
        </p:grpSpPr>
        <p:sp>
          <p:nvSpPr>
            <p:cNvPr id="38" name="Elemento grafico 6">
              <a:extLst>
                <a:ext uri="{FF2B5EF4-FFF2-40B4-BE49-F238E27FC236}">
                  <a16:creationId xmlns:a16="http://schemas.microsoft.com/office/drawing/2014/main" id="{19CCA2B8-2520-4FCC-6BD8-BEBDB213A2B7}"/>
                </a:ext>
              </a:extLst>
            </p:cNvPr>
            <p:cNvSpPr>
              <a:spLocks/>
            </p:cNvSpPr>
            <p:nvPr userDrawn="1"/>
          </p:nvSpPr>
          <p:spPr bwMode="auto">
            <a:xfrm>
              <a:off x="10114347" y="431800"/>
              <a:ext cx="155575" cy="160338"/>
            </a:xfrm>
            <a:custGeom>
              <a:avLst/>
              <a:gdLst/>
              <a:ahLst/>
              <a:cxnLst/>
              <a:rect l="0" t="0" r="r" b="b"/>
              <a:pathLst>
                <a:path w="167120" h="172899">
                  <a:moveTo>
                    <a:pt x="31666" y="21542"/>
                  </a:moveTo>
                  <a:lnTo>
                    <a:pt x="9697" y="21542"/>
                  </a:lnTo>
                  <a:lnTo>
                    <a:pt x="9697" y="43447"/>
                  </a:lnTo>
                  <a:lnTo>
                    <a:pt x="157389" y="43447"/>
                  </a:lnTo>
                  <a:lnTo>
                    <a:pt x="157389" y="21542"/>
                  </a:lnTo>
                  <a:lnTo>
                    <a:pt x="135429" y="21542"/>
                  </a:lnTo>
                  <a:lnTo>
                    <a:pt x="135429" y="28363"/>
                  </a:lnTo>
                  <a:cubicBezTo>
                    <a:pt x="135429" y="31043"/>
                    <a:pt x="133259" y="33204"/>
                    <a:pt x="130571" y="33204"/>
                  </a:cubicBezTo>
                  <a:cubicBezTo>
                    <a:pt x="128091" y="33204"/>
                    <a:pt x="126060" y="31363"/>
                    <a:pt x="125749" y="28977"/>
                  </a:cubicBezTo>
                  <a:lnTo>
                    <a:pt x="125706" y="28371"/>
                  </a:lnTo>
                  <a:lnTo>
                    <a:pt x="125706" y="21551"/>
                  </a:lnTo>
                  <a:lnTo>
                    <a:pt x="88387" y="21551"/>
                  </a:lnTo>
                  <a:lnTo>
                    <a:pt x="88387" y="28371"/>
                  </a:lnTo>
                  <a:cubicBezTo>
                    <a:pt x="88387" y="31051"/>
                    <a:pt x="86218" y="33212"/>
                    <a:pt x="83530" y="33212"/>
                  </a:cubicBezTo>
                  <a:cubicBezTo>
                    <a:pt x="81058" y="33212"/>
                    <a:pt x="79027" y="31371"/>
                    <a:pt x="78716" y="28985"/>
                  </a:cubicBezTo>
                  <a:lnTo>
                    <a:pt x="78682" y="28380"/>
                  </a:lnTo>
                  <a:lnTo>
                    <a:pt x="78682" y="21560"/>
                  </a:lnTo>
                  <a:lnTo>
                    <a:pt x="41363" y="21560"/>
                  </a:lnTo>
                  <a:lnTo>
                    <a:pt x="41363" y="28380"/>
                  </a:lnTo>
                  <a:cubicBezTo>
                    <a:pt x="41363" y="31060"/>
                    <a:pt x="39194" y="33221"/>
                    <a:pt x="36515" y="33221"/>
                  </a:cubicBezTo>
                  <a:cubicBezTo>
                    <a:pt x="34034" y="33221"/>
                    <a:pt x="31995" y="31380"/>
                    <a:pt x="31701" y="28994"/>
                  </a:cubicBezTo>
                  <a:lnTo>
                    <a:pt x="31649" y="28389"/>
                  </a:lnTo>
                  <a:lnTo>
                    <a:pt x="31649" y="21542"/>
                  </a:lnTo>
                  <a:lnTo>
                    <a:pt x="31666" y="21542"/>
                  </a:lnTo>
                  <a:close/>
                  <a:moveTo>
                    <a:pt x="132628" y="76210"/>
                  </a:moveTo>
                  <a:cubicBezTo>
                    <a:pt x="135308" y="76210"/>
                    <a:pt x="137486" y="78371"/>
                    <a:pt x="137486" y="81051"/>
                  </a:cubicBezTo>
                  <a:cubicBezTo>
                    <a:pt x="137486" y="83515"/>
                    <a:pt x="135627" y="85547"/>
                    <a:pt x="133251" y="85840"/>
                  </a:cubicBezTo>
                  <a:lnTo>
                    <a:pt x="132646" y="85875"/>
                  </a:lnTo>
                  <a:lnTo>
                    <a:pt x="114038" y="85875"/>
                  </a:lnTo>
                  <a:cubicBezTo>
                    <a:pt x="111350" y="85875"/>
                    <a:pt x="109181" y="83714"/>
                    <a:pt x="109181" y="81043"/>
                  </a:cubicBezTo>
                  <a:cubicBezTo>
                    <a:pt x="109181" y="78579"/>
                    <a:pt x="111039" y="76539"/>
                    <a:pt x="113425" y="76245"/>
                  </a:cubicBezTo>
                  <a:lnTo>
                    <a:pt x="114030" y="76202"/>
                  </a:lnTo>
                  <a:lnTo>
                    <a:pt x="132628" y="76210"/>
                  </a:lnTo>
                  <a:close/>
                  <a:moveTo>
                    <a:pt x="93702" y="76210"/>
                  </a:moveTo>
                  <a:cubicBezTo>
                    <a:pt x="96390" y="76210"/>
                    <a:pt x="98560" y="78371"/>
                    <a:pt x="98560" y="81051"/>
                  </a:cubicBezTo>
                  <a:cubicBezTo>
                    <a:pt x="98560" y="83515"/>
                    <a:pt x="96701" y="85547"/>
                    <a:pt x="94308" y="85840"/>
                  </a:cubicBezTo>
                  <a:lnTo>
                    <a:pt x="93711" y="85875"/>
                  </a:lnTo>
                  <a:lnTo>
                    <a:pt x="73392" y="85875"/>
                  </a:lnTo>
                  <a:cubicBezTo>
                    <a:pt x="70713" y="85875"/>
                    <a:pt x="68535" y="83714"/>
                    <a:pt x="68535" y="81043"/>
                  </a:cubicBezTo>
                  <a:cubicBezTo>
                    <a:pt x="68535" y="78579"/>
                    <a:pt x="70385" y="76539"/>
                    <a:pt x="72779" y="76245"/>
                  </a:cubicBezTo>
                  <a:lnTo>
                    <a:pt x="73375" y="76202"/>
                  </a:lnTo>
                  <a:lnTo>
                    <a:pt x="93702" y="76210"/>
                  </a:lnTo>
                  <a:close/>
                  <a:moveTo>
                    <a:pt x="53065" y="76210"/>
                  </a:moveTo>
                  <a:cubicBezTo>
                    <a:pt x="55753" y="76210"/>
                    <a:pt x="57922" y="78371"/>
                    <a:pt x="57922" y="81051"/>
                  </a:cubicBezTo>
                  <a:cubicBezTo>
                    <a:pt x="57922" y="83515"/>
                    <a:pt x="56073" y="85547"/>
                    <a:pt x="53687" y="85840"/>
                  </a:cubicBezTo>
                  <a:lnTo>
                    <a:pt x="53074" y="85875"/>
                  </a:lnTo>
                  <a:lnTo>
                    <a:pt x="34458" y="85875"/>
                  </a:lnTo>
                  <a:cubicBezTo>
                    <a:pt x="31779" y="85875"/>
                    <a:pt x="29609" y="83714"/>
                    <a:pt x="29609" y="81043"/>
                  </a:cubicBezTo>
                  <a:cubicBezTo>
                    <a:pt x="29609" y="78579"/>
                    <a:pt x="31459" y="76539"/>
                    <a:pt x="33844" y="76245"/>
                  </a:cubicBezTo>
                  <a:lnTo>
                    <a:pt x="34449" y="76202"/>
                  </a:lnTo>
                  <a:lnTo>
                    <a:pt x="53065" y="76210"/>
                  </a:lnTo>
                  <a:close/>
                  <a:moveTo>
                    <a:pt x="132628" y="103354"/>
                  </a:moveTo>
                  <a:cubicBezTo>
                    <a:pt x="135308" y="103354"/>
                    <a:pt x="137486" y="105515"/>
                    <a:pt x="137486" y="108178"/>
                  </a:cubicBezTo>
                  <a:cubicBezTo>
                    <a:pt x="137486" y="110642"/>
                    <a:pt x="135627" y="112682"/>
                    <a:pt x="133251" y="112975"/>
                  </a:cubicBezTo>
                  <a:lnTo>
                    <a:pt x="132646" y="113010"/>
                  </a:lnTo>
                  <a:lnTo>
                    <a:pt x="114038" y="113010"/>
                  </a:lnTo>
                  <a:cubicBezTo>
                    <a:pt x="111350" y="113010"/>
                    <a:pt x="109181" y="110849"/>
                    <a:pt x="109181" y="108178"/>
                  </a:cubicBezTo>
                  <a:cubicBezTo>
                    <a:pt x="109181" y="105723"/>
                    <a:pt x="111039" y="103683"/>
                    <a:pt x="113425" y="103389"/>
                  </a:cubicBezTo>
                  <a:lnTo>
                    <a:pt x="114030" y="103354"/>
                  </a:lnTo>
                  <a:lnTo>
                    <a:pt x="132628" y="103354"/>
                  </a:lnTo>
                  <a:close/>
                  <a:moveTo>
                    <a:pt x="93702" y="103354"/>
                  </a:moveTo>
                  <a:cubicBezTo>
                    <a:pt x="96390" y="103354"/>
                    <a:pt x="98560" y="105515"/>
                    <a:pt x="98560" y="108178"/>
                  </a:cubicBezTo>
                  <a:cubicBezTo>
                    <a:pt x="98560" y="110642"/>
                    <a:pt x="96701" y="112682"/>
                    <a:pt x="94308" y="112975"/>
                  </a:cubicBezTo>
                  <a:lnTo>
                    <a:pt x="93711" y="113010"/>
                  </a:lnTo>
                  <a:lnTo>
                    <a:pt x="73392" y="113010"/>
                  </a:lnTo>
                  <a:cubicBezTo>
                    <a:pt x="70713" y="113010"/>
                    <a:pt x="68544" y="110849"/>
                    <a:pt x="68535" y="108178"/>
                  </a:cubicBezTo>
                  <a:cubicBezTo>
                    <a:pt x="68535" y="105723"/>
                    <a:pt x="70385" y="103683"/>
                    <a:pt x="72779" y="103389"/>
                  </a:cubicBezTo>
                  <a:lnTo>
                    <a:pt x="73375" y="103354"/>
                  </a:lnTo>
                  <a:lnTo>
                    <a:pt x="93702" y="103354"/>
                  </a:lnTo>
                  <a:close/>
                  <a:moveTo>
                    <a:pt x="53065" y="103354"/>
                  </a:moveTo>
                  <a:cubicBezTo>
                    <a:pt x="55753" y="103354"/>
                    <a:pt x="57922" y="105515"/>
                    <a:pt x="57922" y="108178"/>
                  </a:cubicBezTo>
                  <a:cubicBezTo>
                    <a:pt x="57922" y="110642"/>
                    <a:pt x="56073" y="112682"/>
                    <a:pt x="53687" y="112975"/>
                  </a:cubicBezTo>
                  <a:lnTo>
                    <a:pt x="53074" y="113010"/>
                  </a:lnTo>
                  <a:lnTo>
                    <a:pt x="34458" y="113010"/>
                  </a:lnTo>
                  <a:cubicBezTo>
                    <a:pt x="31779" y="113010"/>
                    <a:pt x="29609" y="110849"/>
                    <a:pt x="29609" y="108178"/>
                  </a:cubicBezTo>
                  <a:cubicBezTo>
                    <a:pt x="29609" y="105723"/>
                    <a:pt x="31459" y="103683"/>
                    <a:pt x="33844" y="103389"/>
                  </a:cubicBezTo>
                  <a:lnTo>
                    <a:pt x="34449" y="103354"/>
                  </a:lnTo>
                  <a:lnTo>
                    <a:pt x="53065" y="103354"/>
                  </a:lnTo>
                  <a:close/>
                  <a:moveTo>
                    <a:pt x="132628" y="130489"/>
                  </a:moveTo>
                  <a:cubicBezTo>
                    <a:pt x="135308" y="130489"/>
                    <a:pt x="137486" y="132650"/>
                    <a:pt x="137486" y="135322"/>
                  </a:cubicBezTo>
                  <a:cubicBezTo>
                    <a:pt x="137486" y="138002"/>
                    <a:pt x="135308" y="140163"/>
                    <a:pt x="132628" y="140163"/>
                  </a:cubicBezTo>
                  <a:lnTo>
                    <a:pt x="114021" y="140163"/>
                  </a:lnTo>
                  <a:cubicBezTo>
                    <a:pt x="111333" y="140163"/>
                    <a:pt x="109164" y="138002"/>
                    <a:pt x="109164" y="135322"/>
                  </a:cubicBezTo>
                  <a:cubicBezTo>
                    <a:pt x="109164" y="132650"/>
                    <a:pt x="111342" y="130489"/>
                    <a:pt x="114021" y="130489"/>
                  </a:cubicBezTo>
                  <a:lnTo>
                    <a:pt x="132628" y="130489"/>
                  </a:lnTo>
                  <a:close/>
                  <a:moveTo>
                    <a:pt x="73384" y="130489"/>
                  </a:moveTo>
                  <a:lnTo>
                    <a:pt x="93702" y="130489"/>
                  </a:lnTo>
                  <a:cubicBezTo>
                    <a:pt x="96390" y="130489"/>
                    <a:pt x="98560" y="132650"/>
                    <a:pt x="98560" y="135322"/>
                  </a:cubicBezTo>
                  <a:cubicBezTo>
                    <a:pt x="98560" y="137777"/>
                    <a:pt x="96701" y="139826"/>
                    <a:pt x="94308" y="140119"/>
                  </a:cubicBezTo>
                  <a:lnTo>
                    <a:pt x="93711" y="140163"/>
                  </a:lnTo>
                  <a:lnTo>
                    <a:pt x="73392" y="140163"/>
                  </a:lnTo>
                  <a:cubicBezTo>
                    <a:pt x="70713" y="140163"/>
                    <a:pt x="68544" y="138002"/>
                    <a:pt x="68535" y="135322"/>
                  </a:cubicBezTo>
                  <a:cubicBezTo>
                    <a:pt x="68535" y="132875"/>
                    <a:pt x="70385" y="130818"/>
                    <a:pt x="72779" y="130533"/>
                  </a:cubicBezTo>
                  <a:lnTo>
                    <a:pt x="73384" y="130489"/>
                  </a:lnTo>
                  <a:lnTo>
                    <a:pt x="93702" y="130489"/>
                  </a:lnTo>
                  <a:lnTo>
                    <a:pt x="73384" y="130489"/>
                  </a:lnTo>
                  <a:close/>
                  <a:moveTo>
                    <a:pt x="53065" y="130489"/>
                  </a:moveTo>
                  <a:cubicBezTo>
                    <a:pt x="55753" y="130489"/>
                    <a:pt x="57922" y="132650"/>
                    <a:pt x="57922" y="135322"/>
                  </a:cubicBezTo>
                  <a:cubicBezTo>
                    <a:pt x="57922" y="137777"/>
                    <a:pt x="56073" y="139826"/>
                    <a:pt x="53687" y="140119"/>
                  </a:cubicBezTo>
                  <a:lnTo>
                    <a:pt x="53074" y="140163"/>
                  </a:lnTo>
                  <a:lnTo>
                    <a:pt x="34458" y="140163"/>
                  </a:lnTo>
                  <a:cubicBezTo>
                    <a:pt x="31779" y="140163"/>
                    <a:pt x="29609" y="138002"/>
                    <a:pt x="29609" y="135322"/>
                  </a:cubicBezTo>
                  <a:cubicBezTo>
                    <a:pt x="29609" y="132875"/>
                    <a:pt x="31459" y="130818"/>
                    <a:pt x="33844" y="130533"/>
                  </a:cubicBezTo>
                  <a:lnTo>
                    <a:pt x="34449" y="130489"/>
                  </a:lnTo>
                  <a:lnTo>
                    <a:pt x="53065" y="130489"/>
                  </a:lnTo>
                  <a:close/>
                  <a:moveTo>
                    <a:pt x="157389" y="53121"/>
                  </a:moveTo>
                  <a:lnTo>
                    <a:pt x="9697" y="53121"/>
                  </a:lnTo>
                  <a:lnTo>
                    <a:pt x="9697" y="163252"/>
                  </a:lnTo>
                  <a:lnTo>
                    <a:pt x="157260" y="163218"/>
                  </a:lnTo>
                  <a:lnTo>
                    <a:pt x="157389" y="53121"/>
                  </a:lnTo>
                  <a:close/>
                  <a:moveTo>
                    <a:pt x="0" y="168076"/>
                  </a:moveTo>
                  <a:lnTo>
                    <a:pt x="0" y="16710"/>
                  </a:lnTo>
                  <a:lnTo>
                    <a:pt x="0" y="168076"/>
                  </a:lnTo>
                  <a:close/>
                  <a:moveTo>
                    <a:pt x="167095" y="50156"/>
                  </a:moveTo>
                  <a:lnTo>
                    <a:pt x="167095" y="172899"/>
                  </a:lnTo>
                  <a:lnTo>
                    <a:pt x="0" y="172899"/>
                  </a:lnTo>
                  <a:lnTo>
                    <a:pt x="0" y="17"/>
                  </a:lnTo>
                  <a:lnTo>
                    <a:pt x="167095" y="17"/>
                  </a:lnTo>
                  <a:lnTo>
                    <a:pt x="167095" y="50156"/>
                  </a:lnTo>
                  <a:lnTo>
                    <a:pt x="167095" y="17"/>
                  </a:lnTo>
                  <a:lnTo>
                    <a:pt x="0" y="17"/>
                  </a:lnTo>
                  <a:lnTo>
                    <a:pt x="0" y="16710"/>
                  </a:lnTo>
                  <a:cubicBezTo>
                    <a:pt x="0" y="14246"/>
                    <a:pt x="1858" y="12215"/>
                    <a:pt x="4243" y="11921"/>
                  </a:cubicBezTo>
                  <a:lnTo>
                    <a:pt x="4849" y="11886"/>
                  </a:lnTo>
                  <a:lnTo>
                    <a:pt x="31666" y="11886"/>
                  </a:lnTo>
                  <a:lnTo>
                    <a:pt x="31666" y="4850"/>
                  </a:lnTo>
                  <a:cubicBezTo>
                    <a:pt x="31666" y="2179"/>
                    <a:pt x="33836" y="17"/>
                    <a:pt x="36523" y="17"/>
                  </a:cubicBezTo>
                  <a:cubicBezTo>
                    <a:pt x="38995" y="17"/>
                    <a:pt x="41026" y="1859"/>
                    <a:pt x="41337" y="4245"/>
                  </a:cubicBezTo>
                  <a:lnTo>
                    <a:pt x="41372" y="4841"/>
                  </a:lnTo>
                  <a:lnTo>
                    <a:pt x="41372" y="11878"/>
                  </a:lnTo>
                  <a:lnTo>
                    <a:pt x="78690" y="11878"/>
                  </a:lnTo>
                  <a:lnTo>
                    <a:pt x="78690" y="4841"/>
                  </a:lnTo>
                  <a:cubicBezTo>
                    <a:pt x="78690" y="2170"/>
                    <a:pt x="80860" y="9"/>
                    <a:pt x="83548" y="9"/>
                  </a:cubicBezTo>
                  <a:cubicBezTo>
                    <a:pt x="86010" y="9"/>
                    <a:pt x="88050" y="1850"/>
                    <a:pt x="88361" y="4236"/>
                  </a:cubicBezTo>
                  <a:lnTo>
                    <a:pt x="88396" y="4832"/>
                  </a:lnTo>
                  <a:lnTo>
                    <a:pt x="88396" y="11869"/>
                  </a:lnTo>
                  <a:lnTo>
                    <a:pt x="125715" y="11869"/>
                  </a:lnTo>
                  <a:lnTo>
                    <a:pt x="125715" y="4832"/>
                  </a:lnTo>
                  <a:cubicBezTo>
                    <a:pt x="125715" y="2161"/>
                    <a:pt x="127892" y="0"/>
                    <a:pt x="130571" y="0"/>
                  </a:cubicBezTo>
                  <a:cubicBezTo>
                    <a:pt x="133043" y="0"/>
                    <a:pt x="135083" y="1841"/>
                    <a:pt x="135394" y="4227"/>
                  </a:cubicBezTo>
                  <a:lnTo>
                    <a:pt x="135437" y="4824"/>
                  </a:lnTo>
                  <a:lnTo>
                    <a:pt x="135437" y="11860"/>
                  </a:lnTo>
                  <a:lnTo>
                    <a:pt x="162246" y="11860"/>
                  </a:lnTo>
                  <a:cubicBezTo>
                    <a:pt x="164727" y="11860"/>
                    <a:pt x="166767" y="13702"/>
                    <a:pt x="167069" y="16088"/>
                  </a:cubicBezTo>
                  <a:lnTo>
                    <a:pt x="167121" y="16684"/>
                  </a:lnTo>
                  <a:lnTo>
                    <a:pt x="167121" y="48228"/>
                  </a:lnTo>
                  <a:lnTo>
                    <a:pt x="167121" y="100268"/>
                  </a:lnTo>
                  <a:lnTo>
                    <a:pt x="167121" y="50156"/>
                  </a:lnTo>
                  <a:lnTo>
                    <a:pt x="167095" y="50156"/>
                  </a:lnTo>
                  <a:close/>
                </a:path>
              </a:pathLst>
            </a:custGeom>
            <a:solidFill>
              <a:srgbClr val="92BAD2"/>
            </a:solidFill>
            <a:ln>
              <a:noFill/>
            </a:ln>
            <a:extLst>
              <a:ext uri="{91240B29-F687-4F45-9708-019B960494DF}">
                <a14:hiddenLine xmlns:a14="http://schemas.microsoft.com/office/drawing/2010/main" w="8631" cap="flat">
                  <a:solidFill>
                    <a:srgbClr val="000000"/>
                  </a:solidFill>
                  <a:prstDash val="solid"/>
                  <a:miter lim="800000"/>
                  <a:headEnd/>
                  <a:tailEnd/>
                </a14:hiddenLine>
              </a:ext>
            </a:extLst>
          </p:spPr>
          <p:txBody>
            <a:bodyPr anchor="ctr"/>
            <a:lstStyle/>
            <a:p>
              <a:endParaRPr lang="it-IT"/>
            </a:p>
          </p:txBody>
        </p:sp>
        <p:sp>
          <p:nvSpPr>
            <p:cNvPr id="42" name="Rettangolo 58">
              <a:extLst>
                <a:ext uri="{FF2B5EF4-FFF2-40B4-BE49-F238E27FC236}">
                  <a16:creationId xmlns:a16="http://schemas.microsoft.com/office/drawing/2014/main" id="{8A2E155F-C92D-D441-B7D4-85916B532ADD}"/>
                </a:ext>
              </a:extLst>
            </p:cNvPr>
            <p:cNvSpPr>
              <a:spLocks noChangeArrowheads="1"/>
            </p:cNvSpPr>
            <p:nvPr userDrawn="1"/>
          </p:nvSpPr>
          <p:spPr bwMode="auto">
            <a:xfrm>
              <a:off x="10269922" y="417513"/>
              <a:ext cx="771525"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r>
                <a:rPr lang="it-IT" altLang="it-IT" sz="1200" dirty="0">
                  <a:solidFill>
                    <a:srgbClr val="92BAD2"/>
                  </a:solidFill>
                  <a:latin typeface="Montserrat" panose="00000500000000000000" pitchFamily="2" charset="0"/>
                </a:rPr>
                <a:t>26.09.2025</a:t>
              </a:r>
            </a:p>
          </p:txBody>
        </p:sp>
      </p:grpSp>
      <p:sp>
        <p:nvSpPr>
          <p:cNvPr id="2" name="Titolo 1"/>
          <p:cNvSpPr>
            <a:spLocks noGrp="1"/>
          </p:cNvSpPr>
          <p:nvPr>
            <p:ph type="title"/>
          </p:nvPr>
        </p:nvSpPr>
        <p:spPr>
          <a:xfrm>
            <a:off x="1349823" y="17502"/>
            <a:ext cx="7345907" cy="739276"/>
          </a:xfrm>
          <a:prstGeom prst="rect">
            <a:avLst/>
          </a:prstGeom>
        </p:spPr>
        <p:txBody>
          <a:bodyPr anchor="ctr">
            <a:noAutofit/>
          </a:bodyPr>
          <a:lstStyle>
            <a:lvl1pPr algn="l">
              <a:defRPr sz="2000" b="1">
                <a:solidFill>
                  <a:schemeClr val="accent1"/>
                </a:solidFill>
                <a:latin typeface="Montserrat" pitchFamily="2" charset="77"/>
                <a:cs typeface="Montserrat" pitchFamily="2" charset="77"/>
              </a:defRPr>
            </a:lvl1pPr>
          </a:lstStyle>
          <a:p>
            <a:r>
              <a:rPr lang="it-IT"/>
              <a:t>Fare clic per modificare lo stile del titolo dello schema</a:t>
            </a:r>
            <a:endParaRPr lang="it-IT" dirty="0"/>
          </a:p>
        </p:txBody>
      </p:sp>
      <p:sp>
        <p:nvSpPr>
          <p:cNvPr id="51" name="Segnaposto numero diapositiva 3">
            <a:extLst>
              <a:ext uri="{FF2B5EF4-FFF2-40B4-BE49-F238E27FC236}">
                <a16:creationId xmlns:a16="http://schemas.microsoft.com/office/drawing/2014/main" id="{B481980C-F92A-5D7F-5389-112620B57E2F}"/>
              </a:ext>
            </a:extLst>
          </p:cNvPr>
          <p:cNvSpPr>
            <a:spLocks noGrp="1"/>
          </p:cNvSpPr>
          <p:nvPr>
            <p:ph type="sldNum" sz="quarter" idx="10"/>
          </p:nvPr>
        </p:nvSpPr>
        <p:spPr/>
        <p:txBody>
          <a:bodyPr/>
          <a:lstStyle>
            <a:lvl1pPr algn="r">
              <a:defRPr sz="1467" smtClean="0">
                <a:solidFill>
                  <a:srgbClr val="002E54"/>
                </a:solidFill>
                <a:latin typeface="Montserrat" pitchFamily="2" charset="77"/>
              </a:defRPr>
            </a:lvl1pPr>
          </a:lstStyle>
          <a:p>
            <a:pPr>
              <a:defRPr/>
            </a:pPr>
            <a:fld id="{EEFC409B-E0B7-4084-B75F-BB51C040EABE}" type="slidenum">
              <a:rPr lang="it-IT"/>
              <a:pPr>
                <a:defRPr/>
              </a:pPr>
              <a:t>‹N›</a:t>
            </a:fld>
            <a:endParaRPr lang="it-IT" dirty="0"/>
          </a:p>
        </p:txBody>
      </p:sp>
    </p:spTree>
    <p:extLst>
      <p:ext uri="{BB962C8B-B14F-4D97-AF65-F5344CB8AC3E}">
        <p14:creationId xmlns:p14="http://schemas.microsoft.com/office/powerpoint/2010/main" val="32872475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1" name="Connettore 1 30">
            <a:extLst>
              <a:ext uri="{FF2B5EF4-FFF2-40B4-BE49-F238E27FC236}">
                <a16:creationId xmlns:a16="http://schemas.microsoft.com/office/drawing/2014/main" id="{55717CDD-EB08-E741-AA57-ADC186FFDF73}"/>
              </a:ext>
            </a:extLst>
          </p:cNvPr>
          <p:cNvCxnSpPr>
            <a:cxnSpLocks/>
          </p:cNvCxnSpPr>
          <p:nvPr userDrawn="1"/>
        </p:nvCxnSpPr>
        <p:spPr>
          <a:xfrm>
            <a:off x="0" y="761816"/>
            <a:ext cx="12192000" cy="0"/>
          </a:xfrm>
          <a:prstGeom prst="line">
            <a:avLst/>
          </a:prstGeom>
          <a:ln w="12700" cmpd="sng">
            <a:solidFill>
              <a:srgbClr val="CCCCCC"/>
            </a:solidFill>
          </a:ln>
        </p:spPr>
        <p:style>
          <a:lnRef idx="1">
            <a:schemeClr val="accent1"/>
          </a:lnRef>
          <a:fillRef idx="0">
            <a:schemeClr val="accent1"/>
          </a:fillRef>
          <a:effectRef idx="0">
            <a:schemeClr val="accent1"/>
          </a:effectRef>
          <a:fontRef idx="minor">
            <a:schemeClr val="tx1"/>
          </a:fontRef>
        </p:style>
      </p:cxnSp>
      <p:sp>
        <p:nvSpPr>
          <p:cNvPr id="9" name="Segnaposto numero diapositiva 3">
            <a:extLst>
              <a:ext uri="{FF2B5EF4-FFF2-40B4-BE49-F238E27FC236}">
                <a16:creationId xmlns:a16="http://schemas.microsoft.com/office/drawing/2014/main" id="{44196058-4B14-F743-9140-B6F8AD9085E0}"/>
              </a:ext>
            </a:extLst>
          </p:cNvPr>
          <p:cNvSpPr>
            <a:spLocks noGrp="1"/>
          </p:cNvSpPr>
          <p:nvPr>
            <p:ph type="sldNum" sz="quarter" idx="4"/>
          </p:nvPr>
        </p:nvSpPr>
        <p:spPr>
          <a:xfrm>
            <a:off x="9303031" y="6343845"/>
            <a:ext cx="2743200" cy="366183"/>
          </a:xfrm>
          <a:prstGeom prst="rect">
            <a:avLst/>
          </a:prstGeom>
        </p:spPr>
        <p:txBody>
          <a:bodyPr vert="horz" lIns="91440" tIns="45720" rIns="91440" bIns="45720" rtlCol="0" anchor="ctr"/>
          <a:lstStyle>
            <a:lvl1pPr algn="r">
              <a:defRPr sz="1467">
                <a:solidFill>
                  <a:schemeClr val="accent1"/>
                </a:solidFill>
                <a:latin typeface="Montserrat" pitchFamily="2" charset="77"/>
              </a:defRPr>
            </a:lvl1pPr>
          </a:lstStyle>
          <a:p>
            <a:fld id="{DC8ACEEC-BB50-3E4F-B1C7-4DEF5308D5A3}" type="slidenum">
              <a:rPr lang="it-IT" smtClean="0"/>
              <a:pPr/>
              <a:t>‹N›</a:t>
            </a:fld>
            <a:endParaRPr lang="it-IT" dirty="0"/>
          </a:p>
        </p:txBody>
      </p:sp>
      <p:sp>
        <p:nvSpPr>
          <p:cNvPr id="30" name="Rettangolo 29">
            <a:extLst>
              <a:ext uri="{FF2B5EF4-FFF2-40B4-BE49-F238E27FC236}">
                <a16:creationId xmlns:a16="http://schemas.microsoft.com/office/drawing/2014/main" id="{4095B011-B65D-6747-8BED-A88CDCA76CD5}"/>
              </a:ext>
            </a:extLst>
          </p:cNvPr>
          <p:cNvSpPr/>
          <p:nvPr userDrawn="1"/>
        </p:nvSpPr>
        <p:spPr>
          <a:xfrm>
            <a:off x="12434273" y="1024575"/>
            <a:ext cx="751031" cy="303349"/>
          </a:xfrm>
          <a:prstGeom prst="rect">
            <a:avLst/>
          </a:prstGeom>
          <a:solidFill>
            <a:schemeClr val="bg1"/>
          </a:solidFill>
          <a:ln w="25400" cap="flat" cmpd="sng" algn="ctr">
            <a:solidFill>
              <a:srgbClr val="FFFFFF">
                <a:lumMod val="85000"/>
              </a:srgbClr>
            </a:solid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0000"/>
                </a:solidFill>
                <a:effectLst/>
                <a:uLnTx/>
                <a:uFillTx/>
                <a:latin typeface="Montserrat" pitchFamily="2" charset="77"/>
                <a:ea typeface="+mn-ea"/>
                <a:cs typeface="+mn-cs"/>
              </a:rPr>
              <a:t>FFFFFF</a:t>
            </a:r>
          </a:p>
        </p:txBody>
      </p:sp>
      <p:sp>
        <p:nvSpPr>
          <p:cNvPr id="32" name="Rettangolo 31">
            <a:extLst>
              <a:ext uri="{FF2B5EF4-FFF2-40B4-BE49-F238E27FC236}">
                <a16:creationId xmlns:a16="http://schemas.microsoft.com/office/drawing/2014/main" id="{076B129B-DF7A-6A4B-AEEB-E6B591B8ECAB}"/>
              </a:ext>
            </a:extLst>
          </p:cNvPr>
          <p:cNvSpPr/>
          <p:nvPr userDrawn="1"/>
        </p:nvSpPr>
        <p:spPr>
          <a:xfrm>
            <a:off x="12434272" y="1423382"/>
            <a:ext cx="747453" cy="303349"/>
          </a:xfrm>
          <a:prstGeom prst="rect">
            <a:avLst/>
          </a:prstGeom>
          <a:solidFill>
            <a:schemeClr val="tx1"/>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000000</a:t>
            </a:r>
          </a:p>
        </p:txBody>
      </p:sp>
      <p:cxnSp>
        <p:nvCxnSpPr>
          <p:cNvPr id="33" name="Connettore 1 32">
            <a:extLst>
              <a:ext uri="{FF2B5EF4-FFF2-40B4-BE49-F238E27FC236}">
                <a16:creationId xmlns:a16="http://schemas.microsoft.com/office/drawing/2014/main" id="{14666717-9BE2-8D42-A38F-CC58C823871B}"/>
              </a:ext>
            </a:extLst>
          </p:cNvPr>
          <p:cNvCxnSpPr/>
          <p:nvPr userDrawn="1"/>
        </p:nvCxnSpPr>
        <p:spPr>
          <a:xfrm>
            <a:off x="12434273" y="1822189"/>
            <a:ext cx="944900" cy="0"/>
          </a:xfrm>
          <a:prstGeom prst="line">
            <a:avLst/>
          </a:prstGeom>
          <a:noFill/>
          <a:ln w="12700" cap="flat" cmpd="sng" algn="ctr">
            <a:solidFill>
              <a:srgbClr val="FFFFFF">
                <a:lumMod val="65000"/>
              </a:srgbClr>
            </a:solidFill>
            <a:prstDash val="solid"/>
          </a:ln>
          <a:effectLst/>
        </p:spPr>
      </p:cxnSp>
      <p:cxnSp>
        <p:nvCxnSpPr>
          <p:cNvPr id="34" name="Connettore 1 33">
            <a:extLst>
              <a:ext uri="{FF2B5EF4-FFF2-40B4-BE49-F238E27FC236}">
                <a16:creationId xmlns:a16="http://schemas.microsoft.com/office/drawing/2014/main" id="{58E89F8F-7F0E-E44C-A4CE-FFAA4A0745B4}"/>
              </a:ext>
            </a:extLst>
          </p:cNvPr>
          <p:cNvCxnSpPr/>
          <p:nvPr userDrawn="1"/>
        </p:nvCxnSpPr>
        <p:spPr>
          <a:xfrm>
            <a:off x="12434273" y="2715264"/>
            <a:ext cx="944900" cy="0"/>
          </a:xfrm>
          <a:prstGeom prst="line">
            <a:avLst/>
          </a:prstGeom>
          <a:noFill/>
          <a:ln w="12700" cap="flat" cmpd="sng" algn="ctr">
            <a:solidFill>
              <a:srgbClr val="FFFFFF">
                <a:lumMod val="65000"/>
              </a:srgbClr>
            </a:solidFill>
            <a:prstDash val="solid"/>
          </a:ln>
          <a:effectLst/>
        </p:spPr>
      </p:cxnSp>
      <p:grpSp>
        <p:nvGrpSpPr>
          <p:cNvPr id="35" name="Gruppo 34">
            <a:extLst>
              <a:ext uri="{FF2B5EF4-FFF2-40B4-BE49-F238E27FC236}">
                <a16:creationId xmlns:a16="http://schemas.microsoft.com/office/drawing/2014/main" id="{1BE7BBC3-CE81-4A46-8EF3-3A5C10DDAA66}"/>
              </a:ext>
            </a:extLst>
          </p:cNvPr>
          <p:cNvGrpSpPr/>
          <p:nvPr userDrawn="1"/>
        </p:nvGrpSpPr>
        <p:grpSpPr>
          <a:xfrm>
            <a:off x="12434273" y="2810725"/>
            <a:ext cx="1037583" cy="3892609"/>
            <a:chOff x="9325704" y="1438234"/>
            <a:chExt cx="778187" cy="2919457"/>
          </a:xfrm>
        </p:grpSpPr>
        <p:sp>
          <p:nvSpPr>
            <p:cNvPr id="36" name="Rettangolo 35">
              <a:extLst>
                <a:ext uri="{FF2B5EF4-FFF2-40B4-BE49-F238E27FC236}">
                  <a16:creationId xmlns:a16="http://schemas.microsoft.com/office/drawing/2014/main" id="{3B8E26DA-5C2A-C84D-BA78-BDCAE17DA51E}"/>
                </a:ext>
              </a:extLst>
            </p:cNvPr>
            <p:cNvSpPr/>
            <p:nvPr userDrawn="1"/>
          </p:nvSpPr>
          <p:spPr>
            <a:xfrm>
              <a:off x="9325704" y="2036444"/>
              <a:ext cx="560590" cy="227512"/>
            </a:xfrm>
            <a:prstGeom prst="rect">
              <a:avLst/>
            </a:prstGeom>
            <a:solidFill>
              <a:schemeClr val="accent2"/>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017DC1</a:t>
              </a:r>
            </a:p>
          </p:txBody>
        </p:sp>
        <p:sp>
          <p:nvSpPr>
            <p:cNvPr id="37" name="Rettangolo 36">
              <a:extLst>
                <a:ext uri="{FF2B5EF4-FFF2-40B4-BE49-F238E27FC236}">
                  <a16:creationId xmlns:a16="http://schemas.microsoft.com/office/drawing/2014/main" id="{06EB44B5-55BD-0540-9EE4-0CD10EFB1DCF}"/>
                </a:ext>
              </a:extLst>
            </p:cNvPr>
            <p:cNvSpPr/>
            <p:nvPr userDrawn="1"/>
          </p:nvSpPr>
          <p:spPr>
            <a:xfrm>
              <a:off x="9325704" y="1438234"/>
              <a:ext cx="560591" cy="227512"/>
            </a:xfrm>
            <a:prstGeom prst="rect">
              <a:avLst/>
            </a:prstGeom>
            <a:solidFill>
              <a:schemeClr val="accent1"/>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002E54</a:t>
              </a:r>
            </a:p>
          </p:txBody>
        </p:sp>
        <p:sp>
          <p:nvSpPr>
            <p:cNvPr id="54" name="Rettangolo 53">
              <a:extLst>
                <a:ext uri="{FF2B5EF4-FFF2-40B4-BE49-F238E27FC236}">
                  <a16:creationId xmlns:a16="http://schemas.microsoft.com/office/drawing/2014/main" id="{F971E43E-CE84-0145-B5A9-97BFF69541D4}"/>
                </a:ext>
              </a:extLst>
            </p:cNvPr>
            <p:cNvSpPr/>
            <p:nvPr userDrawn="1"/>
          </p:nvSpPr>
          <p:spPr>
            <a:xfrm>
              <a:off x="9325704" y="1737339"/>
              <a:ext cx="560590" cy="227512"/>
            </a:xfrm>
            <a:prstGeom prst="rect">
              <a:avLst/>
            </a:prstGeom>
            <a:solidFill>
              <a:srgbClr val="004890"/>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004890</a:t>
              </a:r>
            </a:p>
          </p:txBody>
        </p:sp>
        <p:sp>
          <p:nvSpPr>
            <p:cNvPr id="55" name="Rettangolo 54">
              <a:extLst>
                <a:ext uri="{FF2B5EF4-FFF2-40B4-BE49-F238E27FC236}">
                  <a16:creationId xmlns:a16="http://schemas.microsoft.com/office/drawing/2014/main" id="{1FB218D3-68A8-6C4E-8C98-6C41FE73B69F}"/>
                </a:ext>
              </a:extLst>
            </p:cNvPr>
            <p:cNvSpPr/>
            <p:nvPr userDrawn="1"/>
          </p:nvSpPr>
          <p:spPr>
            <a:xfrm>
              <a:off x="9325704" y="2634654"/>
              <a:ext cx="560590" cy="227512"/>
            </a:xfrm>
            <a:prstGeom prst="rect">
              <a:avLst/>
            </a:prstGeom>
            <a:solidFill>
              <a:schemeClr val="accent3"/>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00BBE6</a:t>
              </a:r>
            </a:p>
          </p:txBody>
        </p:sp>
        <p:sp>
          <p:nvSpPr>
            <p:cNvPr id="56" name="Rettangolo 55">
              <a:extLst>
                <a:ext uri="{FF2B5EF4-FFF2-40B4-BE49-F238E27FC236}">
                  <a16:creationId xmlns:a16="http://schemas.microsoft.com/office/drawing/2014/main" id="{5EADF82C-A809-6B45-8277-F190ABC9EF3C}"/>
                </a:ext>
              </a:extLst>
            </p:cNvPr>
            <p:cNvSpPr/>
            <p:nvPr userDrawn="1"/>
          </p:nvSpPr>
          <p:spPr>
            <a:xfrm>
              <a:off x="9325704" y="3831074"/>
              <a:ext cx="560590" cy="227512"/>
            </a:xfrm>
            <a:prstGeom prst="rect">
              <a:avLst/>
            </a:prstGeom>
            <a:solidFill>
              <a:schemeClr val="accent6"/>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49BECD</a:t>
              </a:r>
            </a:p>
          </p:txBody>
        </p:sp>
        <p:sp>
          <p:nvSpPr>
            <p:cNvPr id="57" name="Rettangolo 56">
              <a:extLst>
                <a:ext uri="{FF2B5EF4-FFF2-40B4-BE49-F238E27FC236}">
                  <a16:creationId xmlns:a16="http://schemas.microsoft.com/office/drawing/2014/main" id="{984CFD56-D2F6-FC49-BB0B-5CA8ED222BEF}"/>
                </a:ext>
              </a:extLst>
            </p:cNvPr>
            <p:cNvSpPr/>
            <p:nvPr userDrawn="1"/>
          </p:nvSpPr>
          <p:spPr>
            <a:xfrm>
              <a:off x="9325704" y="3531969"/>
              <a:ext cx="560591" cy="227512"/>
            </a:xfrm>
            <a:prstGeom prst="rect">
              <a:avLst/>
            </a:prstGeom>
            <a:solidFill>
              <a:schemeClr val="accent5"/>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00799B</a:t>
              </a:r>
            </a:p>
          </p:txBody>
        </p:sp>
        <p:sp>
          <p:nvSpPr>
            <p:cNvPr id="58" name="Rettangolo 57">
              <a:extLst>
                <a:ext uri="{FF2B5EF4-FFF2-40B4-BE49-F238E27FC236}">
                  <a16:creationId xmlns:a16="http://schemas.microsoft.com/office/drawing/2014/main" id="{4517DFD2-3E98-DC4C-AC73-5DCED7E1A12A}"/>
                </a:ext>
              </a:extLst>
            </p:cNvPr>
            <p:cNvSpPr/>
            <p:nvPr userDrawn="1"/>
          </p:nvSpPr>
          <p:spPr>
            <a:xfrm>
              <a:off x="9325704" y="4130179"/>
              <a:ext cx="551979" cy="227512"/>
            </a:xfrm>
            <a:prstGeom prst="rect">
              <a:avLst/>
            </a:prstGeom>
            <a:solidFill>
              <a:srgbClr val="A0E3EA"/>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A0E3EA</a:t>
              </a:r>
            </a:p>
          </p:txBody>
        </p:sp>
        <p:sp>
          <p:nvSpPr>
            <p:cNvPr id="59" name="Rettangolo 58">
              <a:extLst>
                <a:ext uri="{FF2B5EF4-FFF2-40B4-BE49-F238E27FC236}">
                  <a16:creationId xmlns:a16="http://schemas.microsoft.com/office/drawing/2014/main" id="{604E3930-8F2F-D845-920A-CEF448DE492F}"/>
                </a:ext>
              </a:extLst>
            </p:cNvPr>
            <p:cNvSpPr/>
            <p:nvPr userDrawn="1"/>
          </p:nvSpPr>
          <p:spPr>
            <a:xfrm>
              <a:off x="9325704" y="3232864"/>
              <a:ext cx="560590" cy="227512"/>
            </a:xfrm>
            <a:prstGeom prst="rect">
              <a:avLst/>
            </a:prstGeom>
            <a:solidFill>
              <a:schemeClr val="accent4"/>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92E6FD</a:t>
              </a:r>
            </a:p>
          </p:txBody>
        </p:sp>
        <p:sp>
          <p:nvSpPr>
            <p:cNvPr id="60" name="Rettangolo 59">
              <a:extLst>
                <a:ext uri="{FF2B5EF4-FFF2-40B4-BE49-F238E27FC236}">
                  <a16:creationId xmlns:a16="http://schemas.microsoft.com/office/drawing/2014/main" id="{EA0CA6E4-A424-964D-9758-7D309F3B349D}"/>
                </a:ext>
              </a:extLst>
            </p:cNvPr>
            <p:cNvSpPr/>
            <p:nvPr userDrawn="1"/>
          </p:nvSpPr>
          <p:spPr>
            <a:xfrm>
              <a:off x="9325704" y="2335549"/>
              <a:ext cx="560590" cy="227512"/>
            </a:xfrm>
            <a:prstGeom prst="rect">
              <a:avLst/>
            </a:prstGeom>
            <a:solidFill>
              <a:srgbClr val="0096D8"/>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0096D8</a:t>
              </a:r>
            </a:p>
          </p:txBody>
        </p:sp>
        <p:sp>
          <p:nvSpPr>
            <p:cNvPr id="61" name="Rettangolo 60">
              <a:extLst>
                <a:ext uri="{FF2B5EF4-FFF2-40B4-BE49-F238E27FC236}">
                  <a16:creationId xmlns:a16="http://schemas.microsoft.com/office/drawing/2014/main" id="{1A0E645C-945A-AC46-AEBA-C081B856B269}"/>
                </a:ext>
              </a:extLst>
            </p:cNvPr>
            <p:cNvSpPr/>
            <p:nvPr userDrawn="1"/>
          </p:nvSpPr>
          <p:spPr>
            <a:xfrm>
              <a:off x="9325704" y="2933759"/>
              <a:ext cx="560590" cy="227512"/>
            </a:xfrm>
            <a:prstGeom prst="rect">
              <a:avLst/>
            </a:prstGeom>
            <a:solidFill>
              <a:srgbClr val="66D5F4"/>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66D5F4</a:t>
              </a:r>
            </a:p>
          </p:txBody>
        </p:sp>
        <p:sp>
          <p:nvSpPr>
            <p:cNvPr id="62" name="Ovale 61">
              <a:extLst>
                <a:ext uri="{FF2B5EF4-FFF2-40B4-BE49-F238E27FC236}">
                  <a16:creationId xmlns:a16="http://schemas.microsoft.com/office/drawing/2014/main" id="{E848202C-938A-6E4C-A8AD-600FBA5BD7A8}"/>
                </a:ext>
              </a:extLst>
            </p:cNvPr>
            <p:cNvSpPr/>
            <p:nvPr userDrawn="1"/>
          </p:nvSpPr>
          <p:spPr>
            <a:xfrm>
              <a:off x="9964866" y="1482477"/>
              <a:ext cx="139025" cy="139025"/>
            </a:xfrm>
            <a:prstGeom prst="ellipse">
              <a:avLst/>
            </a:prstGeom>
            <a:no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5</a:t>
              </a:r>
            </a:p>
          </p:txBody>
        </p:sp>
        <p:sp>
          <p:nvSpPr>
            <p:cNvPr id="73" name="Ovale 72">
              <a:extLst>
                <a:ext uri="{FF2B5EF4-FFF2-40B4-BE49-F238E27FC236}">
                  <a16:creationId xmlns:a16="http://schemas.microsoft.com/office/drawing/2014/main" id="{9BA9514D-D147-A441-A1F1-221A994A8D9F}"/>
                </a:ext>
              </a:extLst>
            </p:cNvPr>
            <p:cNvSpPr/>
            <p:nvPr userDrawn="1"/>
          </p:nvSpPr>
          <p:spPr>
            <a:xfrm>
              <a:off x="9964866" y="2080688"/>
              <a:ext cx="139025" cy="139025"/>
            </a:xfrm>
            <a:prstGeom prst="ellipse">
              <a:avLst/>
            </a:prstGeom>
            <a:no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6</a:t>
              </a:r>
            </a:p>
          </p:txBody>
        </p:sp>
        <p:sp>
          <p:nvSpPr>
            <p:cNvPr id="74" name="Ovale 73">
              <a:extLst>
                <a:ext uri="{FF2B5EF4-FFF2-40B4-BE49-F238E27FC236}">
                  <a16:creationId xmlns:a16="http://schemas.microsoft.com/office/drawing/2014/main" id="{9FF1715F-549C-4746-8359-A78E8CC0D028}"/>
                </a:ext>
              </a:extLst>
            </p:cNvPr>
            <p:cNvSpPr/>
            <p:nvPr userDrawn="1"/>
          </p:nvSpPr>
          <p:spPr>
            <a:xfrm>
              <a:off x="9964866" y="2678898"/>
              <a:ext cx="139025" cy="139025"/>
            </a:xfrm>
            <a:prstGeom prst="ellipse">
              <a:avLst/>
            </a:prstGeom>
            <a:no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7</a:t>
              </a:r>
            </a:p>
          </p:txBody>
        </p:sp>
        <p:sp>
          <p:nvSpPr>
            <p:cNvPr id="75" name="Ovale 74">
              <a:extLst>
                <a:ext uri="{FF2B5EF4-FFF2-40B4-BE49-F238E27FC236}">
                  <a16:creationId xmlns:a16="http://schemas.microsoft.com/office/drawing/2014/main" id="{FCA99F34-F3ED-2D4A-9E4E-01AFF3CBCCBA}"/>
                </a:ext>
              </a:extLst>
            </p:cNvPr>
            <p:cNvSpPr/>
            <p:nvPr userDrawn="1"/>
          </p:nvSpPr>
          <p:spPr>
            <a:xfrm>
              <a:off x="9964866" y="3277108"/>
              <a:ext cx="139025" cy="139025"/>
            </a:xfrm>
            <a:prstGeom prst="ellipse">
              <a:avLst/>
            </a:prstGeom>
            <a:no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8</a:t>
              </a:r>
            </a:p>
          </p:txBody>
        </p:sp>
        <p:sp>
          <p:nvSpPr>
            <p:cNvPr id="76" name="Ovale 75">
              <a:extLst>
                <a:ext uri="{FF2B5EF4-FFF2-40B4-BE49-F238E27FC236}">
                  <a16:creationId xmlns:a16="http://schemas.microsoft.com/office/drawing/2014/main" id="{0B5CFEF6-EAAB-FB43-B952-36B43715D6A0}"/>
                </a:ext>
              </a:extLst>
            </p:cNvPr>
            <p:cNvSpPr/>
            <p:nvPr userDrawn="1"/>
          </p:nvSpPr>
          <p:spPr>
            <a:xfrm>
              <a:off x="9964866" y="3576213"/>
              <a:ext cx="139025" cy="139025"/>
            </a:xfrm>
            <a:prstGeom prst="ellipse">
              <a:avLst/>
            </a:prstGeom>
            <a:no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9</a:t>
              </a:r>
            </a:p>
          </p:txBody>
        </p:sp>
        <p:sp>
          <p:nvSpPr>
            <p:cNvPr id="77" name="Ovale 76">
              <a:extLst>
                <a:ext uri="{FF2B5EF4-FFF2-40B4-BE49-F238E27FC236}">
                  <a16:creationId xmlns:a16="http://schemas.microsoft.com/office/drawing/2014/main" id="{E2AF52C1-3464-504A-8A4F-E74D563F43EC}"/>
                </a:ext>
              </a:extLst>
            </p:cNvPr>
            <p:cNvSpPr/>
            <p:nvPr userDrawn="1"/>
          </p:nvSpPr>
          <p:spPr>
            <a:xfrm>
              <a:off x="9964866" y="3875318"/>
              <a:ext cx="139025" cy="139025"/>
            </a:xfrm>
            <a:prstGeom prst="ellipse">
              <a:avLst/>
            </a:prstGeom>
            <a:no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10</a:t>
              </a:r>
            </a:p>
          </p:txBody>
        </p:sp>
      </p:grpSp>
      <p:sp>
        <p:nvSpPr>
          <p:cNvPr id="78" name="Ovale 77">
            <a:extLst>
              <a:ext uri="{FF2B5EF4-FFF2-40B4-BE49-F238E27FC236}">
                <a16:creationId xmlns:a16="http://schemas.microsoft.com/office/drawing/2014/main" id="{C892CD54-CBED-114B-952F-2527AB8BAD11}"/>
              </a:ext>
            </a:extLst>
          </p:cNvPr>
          <p:cNvSpPr/>
          <p:nvPr userDrawn="1"/>
        </p:nvSpPr>
        <p:spPr>
          <a:xfrm>
            <a:off x="13286489" y="1482374"/>
            <a:ext cx="185367" cy="185367"/>
          </a:xfrm>
          <a:prstGeom prst="ellipse">
            <a:avLst/>
          </a:prstGeom>
          <a:noFill/>
          <a:ln w="6350" cap="flat" cmpd="sng" algn="ctr">
            <a:solidFill>
              <a:srgbClr val="FFFFFF">
                <a:lumMod val="65000"/>
              </a:srgbClr>
            </a:solid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2</a:t>
            </a:r>
          </a:p>
        </p:txBody>
      </p:sp>
      <p:sp>
        <p:nvSpPr>
          <p:cNvPr id="79" name="Ovale 78">
            <a:extLst>
              <a:ext uri="{FF2B5EF4-FFF2-40B4-BE49-F238E27FC236}">
                <a16:creationId xmlns:a16="http://schemas.microsoft.com/office/drawing/2014/main" id="{245A8F9A-991A-8E4C-9AC3-50424384A3C1}"/>
              </a:ext>
            </a:extLst>
          </p:cNvPr>
          <p:cNvSpPr/>
          <p:nvPr userDrawn="1"/>
        </p:nvSpPr>
        <p:spPr>
          <a:xfrm>
            <a:off x="13286489" y="2375449"/>
            <a:ext cx="185367" cy="185367"/>
          </a:xfrm>
          <a:prstGeom prst="ellipse">
            <a:avLst/>
          </a:prstGeom>
          <a:noFill/>
          <a:ln w="6350" cap="flat" cmpd="sng" algn="ctr">
            <a:solidFill>
              <a:srgbClr val="FFFFFF">
                <a:lumMod val="65000"/>
              </a:srgbClr>
            </a:solidFill>
            <a:prstDash val="soli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4</a:t>
            </a:r>
          </a:p>
        </p:txBody>
      </p:sp>
      <p:sp>
        <p:nvSpPr>
          <p:cNvPr id="80" name="Ovale 79">
            <a:extLst>
              <a:ext uri="{FF2B5EF4-FFF2-40B4-BE49-F238E27FC236}">
                <a16:creationId xmlns:a16="http://schemas.microsoft.com/office/drawing/2014/main" id="{FE6E0B70-99B4-4F4B-A35E-D706E70293EF}"/>
              </a:ext>
            </a:extLst>
          </p:cNvPr>
          <p:cNvSpPr/>
          <p:nvPr userDrawn="1"/>
        </p:nvSpPr>
        <p:spPr>
          <a:xfrm>
            <a:off x="13286489" y="1976641"/>
            <a:ext cx="185367" cy="185367"/>
          </a:xfrm>
          <a:prstGeom prst="ellipse">
            <a:avLst/>
          </a:prstGeom>
          <a:noFill/>
          <a:ln w="6350" cap="flat" cmpd="sng" algn="ctr">
            <a:solidFill>
              <a:srgbClr val="FFFFFF">
                <a:lumMod val="65000"/>
              </a:srgbClr>
            </a:solidFill>
            <a:prstDash val="soli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3</a:t>
            </a:r>
          </a:p>
        </p:txBody>
      </p:sp>
      <p:sp>
        <p:nvSpPr>
          <p:cNvPr id="81" name="Ovale 80">
            <a:extLst>
              <a:ext uri="{FF2B5EF4-FFF2-40B4-BE49-F238E27FC236}">
                <a16:creationId xmlns:a16="http://schemas.microsoft.com/office/drawing/2014/main" id="{A6DBBE19-BA06-7449-846A-C3560F79CF1D}"/>
              </a:ext>
            </a:extLst>
          </p:cNvPr>
          <p:cNvSpPr/>
          <p:nvPr userDrawn="1"/>
        </p:nvSpPr>
        <p:spPr>
          <a:xfrm>
            <a:off x="13286489" y="1083567"/>
            <a:ext cx="185367" cy="185367"/>
          </a:xfrm>
          <a:prstGeom prst="ellipse">
            <a:avLst/>
          </a:prstGeom>
          <a:noFill/>
          <a:ln w="6350" cap="flat" cmpd="sng" algn="ctr">
            <a:solidFill>
              <a:srgbClr val="FFFFFF">
                <a:lumMod val="65000"/>
              </a:srgbClr>
            </a:solid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1</a:t>
            </a:r>
          </a:p>
        </p:txBody>
      </p:sp>
      <p:sp>
        <p:nvSpPr>
          <p:cNvPr id="82" name="Rettangolo 81">
            <a:extLst>
              <a:ext uri="{FF2B5EF4-FFF2-40B4-BE49-F238E27FC236}">
                <a16:creationId xmlns:a16="http://schemas.microsoft.com/office/drawing/2014/main" id="{C962A0FC-9D8D-754A-B56D-2623509109EE}"/>
              </a:ext>
            </a:extLst>
          </p:cNvPr>
          <p:cNvSpPr/>
          <p:nvPr userDrawn="1"/>
        </p:nvSpPr>
        <p:spPr>
          <a:xfrm>
            <a:off x="12434273" y="2316456"/>
            <a:ext cx="735972" cy="303349"/>
          </a:xfrm>
          <a:prstGeom prst="rect">
            <a:avLst/>
          </a:prstGeom>
          <a:solidFill>
            <a:schemeClr val="tx2"/>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FF655C</a:t>
            </a:r>
          </a:p>
        </p:txBody>
      </p:sp>
      <p:sp>
        <p:nvSpPr>
          <p:cNvPr id="83" name="Rettangolo 82">
            <a:extLst>
              <a:ext uri="{FF2B5EF4-FFF2-40B4-BE49-F238E27FC236}">
                <a16:creationId xmlns:a16="http://schemas.microsoft.com/office/drawing/2014/main" id="{E8BF5BB4-DDAE-9043-BE28-BA261BB6718E}"/>
              </a:ext>
            </a:extLst>
          </p:cNvPr>
          <p:cNvSpPr/>
          <p:nvPr userDrawn="1"/>
        </p:nvSpPr>
        <p:spPr>
          <a:xfrm>
            <a:off x="12434273" y="1917648"/>
            <a:ext cx="735972" cy="303349"/>
          </a:xfrm>
          <a:prstGeom prst="rect">
            <a:avLst/>
          </a:prstGeom>
          <a:solidFill>
            <a:schemeClr val="bg2"/>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16AAFF</a:t>
            </a:r>
          </a:p>
        </p:txBody>
      </p:sp>
    </p:spTree>
    <p:extLst>
      <p:ext uri="{BB962C8B-B14F-4D97-AF65-F5344CB8AC3E}">
        <p14:creationId xmlns:p14="http://schemas.microsoft.com/office/powerpoint/2010/main" val="407514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1" name="Connettore 1 30">
            <a:extLst>
              <a:ext uri="{FF2B5EF4-FFF2-40B4-BE49-F238E27FC236}">
                <a16:creationId xmlns:a16="http://schemas.microsoft.com/office/drawing/2014/main" id="{55717CDD-EB08-E741-AA57-ADC186FFDF73}"/>
              </a:ext>
            </a:extLst>
          </p:cNvPr>
          <p:cNvCxnSpPr>
            <a:cxnSpLocks/>
          </p:cNvCxnSpPr>
          <p:nvPr userDrawn="1"/>
        </p:nvCxnSpPr>
        <p:spPr>
          <a:xfrm>
            <a:off x="0" y="761816"/>
            <a:ext cx="12192000" cy="0"/>
          </a:xfrm>
          <a:prstGeom prst="line">
            <a:avLst/>
          </a:prstGeom>
          <a:ln w="12700" cmpd="sng">
            <a:solidFill>
              <a:srgbClr val="CCCCCC"/>
            </a:solidFill>
          </a:ln>
        </p:spPr>
        <p:style>
          <a:lnRef idx="1">
            <a:schemeClr val="accent1"/>
          </a:lnRef>
          <a:fillRef idx="0">
            <a:schemeClr val="accent1"/>
          </a:fillRef>
          <a:effectRef idx="0">
            <a:schemeClr val="accent1"/>
          </a:effectRef>
          <a:fontRef idx="minor">
            <a:schemeClr val="tx1"/>
          </a:fontRef>
        </p:style>
      </p:cxnSp>
      <p:sp>
        <p:nvSpPr>
          <p:cNvPr id="9" name="Segnaposto numero diapositiva 3">
            <a:extLst>
              <a:ext uri="{FF2B5EF4-FFF2-40B4-BE49-F238E27FC236}">
                <a16:creationId xmlns:a16="http://schemas.microsoft.com/office/drawing/2014/main" id="{44196058-4B14-F743-9140-B6F8AD9085E0}"/>
              </a:ext>
            </a:extLst>
          </p:cNvPr>
          <p:cNvSpPr>
            <a:spLocks noGrp="1"/>
          </p:cNvSpPr>
          <p:nvPr>
            <p:ph type="sldNum" sz="quarter" idx="4"/>
          </p:nvPr>
        </p:nvSpPr>
        <p:spPr>
          <a:xfrm>
            <a:off x="9303031" y="6343845"/>
            <a:ext cx="2743200" cy="366183"/>
          </a:xfrm>
          <a:prstGeom prst="rect">
            <a:avLst/>
          </a:prstGeom>
        </p:spPr>
        <p:txBody>
          <a:bodyPr vert="horz" lIns="91440" tIns="45720" rIns="91440" bIns="45720" rtlCol="0" anchor="ctr"/>
          <a:lstStyle>
            <a:lvl1pPr algn="r">
              <a:defRPr sz="1467">
                <a:solidFill>
                  <a:schemeClr val="accent1"/>
                </a:solidFill>
                <a:latin typeface="Montserrat" pitchFamily="2" charset="77"/>
              </a:defRPr>
            </a:lvl1pPr>
          </a:lstStyle>
          <a:p>
            <a:fld id="{DC8ACEEC-BB50-3E4F-B1C7-4DEF5308D5A3}" type="slidenum">
              <a:rPr lang="it-IT" smtClean="0"/>
              <a:pPr/>
              <a:t>‹N›</a:t>
            </a:fld>
            <a:endParaRPr lang="it-IT" dirty="0"/>
          </a:p>
        </p:txBody>
      </p:sp>
      <p:sp>
        <p:nvSpPr>
          <p:cNvPr id="30" name="Rettangolo 29">
            <a:extLst>
              <a:ext uri="{FF2B5EF4-FFF2-40B4-BE49-F238E27FC236}">
                <a16:creationId xmlns:a16="http://schemas.microsoft.com/office/drawing/2014/main" id="{4095B011-B65D-6747-8BED-A88CDCA76CD5}"/>
              </a:ext>
            </a:extLst>
          </p:cNvPr>
          <p:cNvSpPr/>
          <p:nvPr userDrawn="1"/>
        </p:nvSpPr>
        <p:spPr>
          <a:xfrm>
            <a:off x="12434273" y="1024575"/>
            <a:ext cx="751031" cy="303349"/>
          </a:xfrm>
          <a:prstGeom prst="rect">
            <a:avLst/>
          </a:prstGeom>
          <a:solidFill>
            <a:schemeClr val="bg1"/>
          </a:solidFill>
          <a:ln w="25400" cap="flat" cmpd="sng" algn="ctr">
            <a:solidFill>
              <a:srgbClr val="FFFFFF">
                <a:lumMod val="85000"/>
              </a:srgbClr>
            </a:solid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0000"/>
                </a:solidFill>
                <a:effectLst/>
                <a:uLnTx/>
                <a:uFillTx/>
                <a:latin typeface="Montserrat" pitchFamily="2" charset="77"/>
                <a:ea typeface="+mn-ea"/>
                <a:cs typeface="+mn-cs"/>
              </a:rPr>
              <a:t>FFFFFF</a:t>
            </a:r>
          </a:p>
        </p:txBody>
      </p:sp>
      <p:sp>
        <p:nvSpPr>
          <p:cNvPr id="32" name="Rettangolo 31">
            <a:extLst>
              <a:ext uri="{FF2B5EF4-FFF2-40B4-BE49-F238E27FC236}">
                <a16:creationId xmlns:a16="http://schemas.microsoft.com/office/drawing/2014/main" id="{076B129B-DF7A-6A4B-AEEB-E6B591B8ECAB}"/>
              </a:ext>
            </a:extLst>
          </p:cNvPr>
          <p:cNvSpPr/>
          <p:nvPr userDrawn="1"/>
        </p:nvSpPr>
        <p:spPr>
          <a:xfrm>
            <a:off x="12434272" y="1423382"/>
            <a:ext cx="747453" cy="303349"/>
          </a:xfrm>
          <a:prstGeom prst="rect">
            <a:avLst/>
          </a:prstGeom>
          <a:solidFill>
            <a:schemeClr val="tx1"/>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000000</a:t>
            </a:r>
          </a:p>
        </p:txBody>
      </p:sp>
      <p:cxnSp>
        <p:nvCxnSpPr>
          <p:cNvPr id="33" name="Connettore 1 32">
            <a:extLst>
              <a:ext uri="{FF2B5EF4-FFF2-40B4-BE49-F238E27FC236}">
                <a16:creationId xmlns:a16="http://schemas.microsoft.com/office/drawing/2014/main" id="{14666717-9BE2-8D42-A38F-CC58C823871B}"/>
              </a:ext>
            </a:extLst>
          </p:cNvPr>
          <p:cNvCxnSpPr/>
          <p:nvPr userDrawn="1"/>
        </p:nvCxnSpPr>
        <p:spPr>
          <a:xfrm>
            <a:off x="12434273" y="1822189"/>
            <a:ext cx="944900" cy="0"/>
          </a:xfrm>
          <a:prstGeom prst="line">
            <a:avLst/>
          </a:prstGeom>
          <a:noFill/>
          <a:ln w="12700" cap="flat" cmpd="sng" algn="ctr">
            <a:solidFill>
              <a:srgbClr val="FFFFFF">
                <a:lumMod val="65000"/>
              </a:srgbClr>
            </a:solidFill>
            <a:prstDash val="solid"/>
          </a:ln>
          <a:effectLst/>
        </p:spPr>
      </p:cxnSp>
      <p:cxnSp>
        <p:nvCxnSpPr>
          <p:cNvPr id="34" name="Connettore 1 33">
            <a:extLst>
              <a:ext uri="{FF2B5EF4-FFF2-40B4-BE49-F238E27FC236}">
                <a16:creationId xmlns:a16="http://schemas.microsoft.com/office/drawing/2014/main" id="{58E89F8F-7F0E-E44C-A4CE-FFAA4A0745B4}"/>
              </a:ext>
            </a:extLst>
          </p:cNvPr>
          <p:cNvCxnSpPr/>
          <p:nvPr userDrawn="1"/>
        </p:nvCxnSpPr>
        <p:spPr>
          <a:xfrm>
            <a:off x="12434273" y="2715264"/>
            <a:ext cx="944900" cy="0"/>
          </a:xfrm>
          <a:prstGeom prst="line">
            <a:avLst/>
          </a:prstGeom>
          <a:noFill/>
          <a:ln w="12700" cap="flat" cmpd="sng" algn="ctr">
            <a:solidFill>
              <a:srgbClr val="FFFFFF">
                <a:lumMod val="65000"/>
              </a:srgbClr>
            </a:solidFill>
            <a:prstDash val="solid"/>
          </a:ln>
          <a:effectLst/>
        </p:spPr>
      </p:cxnSp>
      <p:grpSp>
        <p:nvGrpSpPr>
          <p:cNvPr id="35" name="Gruppo 34">
            <a:extLst>
              <a:ext uri="{FF2B5EF4-FFF2-40B4-BE49-F238E27FC236}">
                <a16:creationId xmlns:a16="http://schemas.microsoft.com/office/drawing/2014/main" id="{1BE7BBC3-CE81-4A46-8EF3-3A5C10DDAA66}"/>
              </a:ext>
            </a:extLst>
          </p:cNvPr>
          <p:cNvGrpSpPr/>
          <p:nvPr userDrawn="1"/>
        </p:nvGrpSpPr>
        <p:grpSpPr>
          <a:xfrm>
            <a:off x="12434273" y="2810725"/>
            <a:ext cx="1037583" cy="3892609"/>
            <a:chOff x="9325704" y="1438234"/>
            <a:chExt cx="778187" cy="2919457"/>
          </a:xfrm>
        </p:grpSpPr>
        <p:sp>
          <p:nvSpPr>
            <p:cNvPr id="36" name="Rettangolo 35">
              <a:extLst>
                <a:ext uri="{FF2B5EF4-FFF2-40B4-BE49-F238E27FC236}">
                  <a16:creationId xmlns:a16="http://schemas.microsoft.com/office/drawing/2014/main" id="{3B8E26DA-5C2A-C84D-BA78-BDCAE17DA51E}"/>
                </a:ext>
              </a:extLst>
            </p:cNvPr>
            <p:cNvSpPr/>
            <p:nvPr userDrawn="1"/>
          </p:nvSpPr>
          <p:spPr>
            <a:xfrm>
              <a:off x="9325704" y="2036444"/>
              <a:ext cx="560590" cy="227512"/>
            </a:xfrm>
            <a:prstGeom prst="rect">
              <a:avLst/>
            </a:prstGeom>
            <a:solidFill>
              <a:schemeClr val="accent2"/>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017DC1</a:t>
              </a:r>
            </a:p>
          </p:txBody>
        </p:sp>
        <p:sp>
          <p:nvSpPr>
            <p:cNvPr id="37" name="Rettangolo 36">
              <a:extLst>
                <a:ext uri="{FF2B5EF4-FFF2-40B4-BE49-F238E27FC236}">
                  <a16:creationId xmlns:a16="http://schemas.microsoft.com/office/drawing/2014/main" id="{06EB44B5-55BD-0540-9EE4-0CD10EFB1DCF}"/>
                </a:ext>
              </a:extLst>
            </p:cNvPr>
            <p:cNvSpPr/>
            <p:nvPr userDrawn="1"/>
          </p:nvSpPr>
          <p:spPr>
            <a:xfrm>
              <a:off x="9325704" y="1438234"/>
              <a:ext cx="560591" cy="227512"/>
            </a:xfrm>
            <a:prstGeom prst="rect">
              <a:avLst/>
            </a:prstGeom>
            <a:solidFill>
              <a:schemeClr val="accent1"/>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002E54</a:t>
              </a:r>
            </a:p>
          </p:txBody>
        </p:sp>
        <p:sp>
          <p:nvSpPr>
            <p:cNvPr id="54" name="Rettangolo 53">
              <a:extLst>
                <a:ext uri="{FF2B5EF4-FFF2-40B4-BE49-F238E27FC236}">
                  <a16:creationId xmlns:a16="http://schemas.microsoft.com/office/drawing/2014/main" id="{F971E43E-CE84-0145-B5A9-97BFF69541D4}"/>
                </a:ext>
              </a:extLst>
            </p:cNvPr>
            <p:cNvSpPr/>
            <p:nvPr userDrawn="1"/>
          </p:nvSpPr>
          <p:spPr>
            <a:xfrm>
              <a:off x="9325704" y="1737339"/>
              <a:ext cx="560590" cy="227512"/>
            </a:xfrm>
            <a:prstGeom prst="rect">
              <a:avLst/>
            </a:prstGeom>
            <a:solidFill>
              <a:srgbClr val="004890"/>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004890</a:t>
              </a:r>
            </a:p>
          </p:txBody>
        </p:sp>
        <p:sp>
          <p:nvSpPr>
            <p:cNvPr id="55" name="Rettangolo 54">
              <a:extLst>
                <a:ext uri="{FF2B5EF4-FFF2-40B4-BE49-F238E27FC236}">
                  <a16:creationId xmlns:a16="http://schemas.microsoft.com/office/drawing/2014/main" id="{1FB218D3-68A8-6C4E-8C98-6C41FE73B69F}"/>
                </a:ext>
              </a:extLst>
            </p:cNvPr>
            <p:cNvSpPr/>
            <p:nvPr userDrawn="1"/>
          </p:nvSpPr>
          <p:spPr>
            <a:xfrm>
              <a:off x="9325704" y="2634654"/>
              <a:ext cx="560590" cy="227512"/>
            </a:xfrm>
            <a:prstGeom prst="rect">
              <a:avLst/>
            </a:prstGeom>
            <a:solidFill>
              <a:schemeClr val="accent3"/>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00BBE6</a:t>
              </a:r>
            </a:p>
          </p:txBody>
        </p:sp>
        <p:sp>
          <p:nvSpPr>
            <p:cNvPr id="56" name="Rettangolo 55">
              <a:extLst>
                <a:ext uri="{FF2B5EF4-FFF2-40B4-BE49-F238E27FC236}">
                  <a16:creationId xmlns:a16="http://schemas.microsoft.com/office/drawing/2014/main" id="{5EADF82C-A809-6B45-8277-F190ABC9EF3C}"/>
                </a:ext>
              </a:extLst>
            </p:cNvPr>
            <p:cNvSpPr/>
            <p:nvPr userDrawn="1"/>
          </p:nvSpPr>
          <p:spPr>
            <a:xfrm>
              <a:off x="9325704" y="3831074"/>
              <a:ext cx="560590" cy="227512"/>
            </a:xfrm>
            <a:prstGeom prst="rect">
              <a:avLst/>
            </a:prstGeom>
            <a:solidFill>
              <a:schemeClr val="accent6"/>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49BECD</a:t>
              </a:r>
            </a:p>
          </p:txBody>
        </p:sp>
        <p:sp>
          <p:nvSpPr>
            <p:cNvPr id="57" name="Rettangolo 56">
              <a:extLst>
                <a:ext uri="{FF2B5EF4-FFF2-40B4-BE49-F238E27FC236}">
                  <a16:creationId xmlns:a16="http://schemas.microsoft.com/office/drawing/2014/main" id="{984CFD56-D2F6-FC49-BB0B-5CA8ED222BEF}"/>
                </a:ext>
              </a:extLst>
            </p:cNvPr>
            <p:cNvSpPr/>
            <p:nvPr userDrawn="1"/>
          </p:nvSpPr>
          <p:spPr>
            <a:xfrm>
              <a:off x="9325704" y="3531969"/>
              <a:ext cx="560591" cy="227512"/>
            </a:xfrm>
            <a:prstGeom prst="rect">
              <a:avLst/>
            </a:prstGeom>
            <a:solidFill>
              <a:schemeClr val="accent5"/>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00799B</a:t>
              </a:r>
            </a:p>
          </p:txBody>
        </p:sp>
        <p:sp>
          <p:nvSpPr>
            <p:cNvPr id="58" name="Rettangolo 57">
              <a:extLst>
                <a:ext uri="{FF2B5EF4-FFF2-40B4-BE49-F238E27FC236}">
                  <a16:creationId xmlns:a16="http://schemas.microsoft.com/office/drawing/2014/main" id="{4517DFD2-3E98-DC4C-AC73-5DCED7E1A12A}"/>
                </a:ext>
              </a:extLst>
            </p:cNvPr>
            <p:cNvSpPr/>
            <p:nvPr userDrawn="1"/>
          </p:nvSpPr>
          <p:spPr>
            <a:xfrm>
              <a:off x="9325704" y="4130179"/>
              <a:ext cx="551979" cy="227512"/>
            </a:xfrm>
            <a:prstGeom prst="rect">
              <a:avLst/>
            </a:prstGeom>
            <a:solidFill>
              <a:srgbClr val="A0E3EA"/>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A0E3EA</a:t>
              </a:r>
            </a:p>
          </p:txBody>
        </p:sp>
        <p:sp>
          <p:nvSpPr>
            <p:cNvPr id="59" name="Rettangolo 58">
              <a:extLst>
                <a:ext uri="{FF2B5EF4-FFF2-40B4-BE49-F238E27FC236}">
                  <a16:creationId xmlns:a16="http://schemas.microsoft.com/office/drawing/2014/main" id="{604E3930-8F2F-D845-920A-CEF448DE492F}"/>
                </a:ext>
              </a:extLst>
            </p:cNvPr>
            <p:cNvSpPr/>
            <p:nvPr userDrawn="1"/>
          </p:nvSpPr>
          <p:spPr>
            <a:xfrm>
              <a:off x="9325704" y="3232864"/>
              <a:ext cx="560590" cy="227512"/>
            </a:xfrm>
            <a:prstGeom prst="rect">
              <a:avLst/>
            </a:prstGeom>
            <a:solidFill>
              <a:schemeClr val="accent4"/>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92E6FD</a:t>
              </a:r>
            </a:p>
          </p:txBody>
        </p:sp>
        <p:sp>
          <p:nvSpPr>
            <p:cNvPr id="60" name="Rettangolo 59">
              <a:extLst>
                <a:ext uri="{FF2B5EF4-FFF2-40B4-BE49-F238E27FC236}">
                  <a16:creationId xmlns:a16="http://schemas.microsoft.com/office/drawing/2014/main" id="{EA0CA6E4-A424-964D-9758-7D309F3B349D}"/>
                </a:ext>
              </a:extLst>
            </p:cNvPr>
            <p:cNvSpPr/>
            <p:nvPr userDrawn="1"/>
          </p:nvSpPr>
          <p:spPr>
            <a:xfrm>
              <a:off x="9325704" y="2335549"/>
              <a:ext cx="560590" cy="227512"/>
            </a:xfrm>
            <a:prstGeom prst="rect">
              <a:avLst/>
            </a:prstGeom>
            <a:solidFill>
              <a:srgbClr val="0096D8"/>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0096D8</a:t>
              </a:r>
            </a:p>
          </p:txBody>
        </p:sp>
        <p:sp>
          <p:nvSpPr>
            <p:cNvPr id="61" name="Rettangolo 60">
              <a:extLst>
                <a:ext uri="{FF2B5EF4-FFF2-40B4-BE49-F238E27FC236}">
                  <a16:creationId xmlns:a16="http://schemas.microsoft.com/office/drawing/2014/main" id="{1A0E645C-945A-AC46-AEBA-C081B856B269}"/>
                </a:ext>
              </a:extLst>
            </p:cNvPr>
            <p:cNvSpPr/>
            <p:nvPr userDrawn="1"/>
          </p:nvSpPr>
          <p:spPr>
            <a:xfrm>
              <a:off x="9325704" y="2933759"/>
              <a:ext cx="560590" cy="227512"/>
            </a:xfrm>
            <a:prstGeom prst="rect">
              <a:avLst/>
            </a:prstGeom>
            <a:solidFill>
              <a:srgbClr val="66D5F4"/>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66D5F4</a:t>
              </a:r>
            </a:p>
          </p:txBody>
        </p:sp>
        <p:sp>
          <p:nvSpPr>
            <p:cNvPr id="62" name="Ovale 61">
              <a:extLst>
                <a:ext uri="{FF2B5EF4-FFF2-40B4-BE49-F238E27FC236}">
                  <a16:creationId xmlns:a16="http://schemas.microsoft.com/office/drawing/2014/main" id="{E848202C-938A-6E4C-A8AD-600FBA5BD7A8}"/>
                </a:ext>
              </a:extLst>
            </p:cNvPr>
            <p:cNvSpPr/>
            <p:nvPr userDrawn="1"/>
          </p:nvSpPr>
          <p:spPr>
            <a:xfrm>
              <a:off x="9964866" y="1482477"/>
              <a:ext cx="139025" cy="139025"/>
            </a:xfrm>
            <a:prstGeom prst="ellipse">
              <a:avLst/>
            </a:prstGeom>
            <a:no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5</a:t>
              </a:r>
            </a:p>
          </p:txBody>
        </p:sp>
        <p:sp>
          <p:nvSpPr>
            <p:cNvPr id="73" name="Ovale 72">
              <a:extLst>
                <a:ext uri="{FF2B5EF4-FFF2-40B4-BE49-F238E27FC236}">
                  <a16:creationId xmlns:a16="http://schemas.microsoft.com/office/drawing/2014/main" id="{9BA9514D-D147-A441-A1F1-221A994A8D9F}"/>
                </a:ext>
              </a:extLst>
            </p:cNvPr>
            <p:cNvSpPr/>
            <p:nvPr userDrawn="1"/>
          </p:nvSpPr>
          <p:spPr>
            <a:xfrm>
              <a:off x="9964866" y="2080688"/>
              <a:ext cx="139025" cy="139025"/>
            </a:xfrm>
            <a:prstGeom prst="ellipse">
              <a:avLst/>
            </a:prstGeom>
            <a:no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6</a:t>
              </a:r>
            </a:p>
          </p:txBody>
        </p:sp>
        <p:sp>
          <p:nvSpPr>
            <p:cNvPr id="74" name="Ovale 73">
              <a:extLst>
                <a:ext uri="{FF2B5EF4-FFF2-40B4-BE49-F238E27FC236}">
                  <a16:creationId xmlns:a16="http://schemas.microsoft.com/office/drawing/2014/main" id="{9FF1715F-549C-4746-8359-A78E8CC0D028}"/>
                </a:ext>
              </a:extLst>
            </p:cNvPr>
            <p:cNvSpPr/>
            <p:nvPr userDrawn="1"/>
          </p:nvSpPr>
          <p:spPr>
            <a:xfrm>
              <a:off x="9964866" y="2678898"/>
              <a:ext cx="139025" cy="139025"/>
            </a:xfrm>
            <a:prstGeom prst="ellipse">
              <a:avLst/>
            </a:prstGeom>
            <a:no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7</a:t>
              </a:r>
            </a:p>
          </p:txBody>
        </p:sp>
        <p:sp>
          <p:nvSpPr>
            <p:cNvPr id="75" name="Ovale 74">
              <a:extLst>
                <a:ext uri="{FF2B5EF4-FFF2-40B4-BE49-F238E27FC236}">
                  <a16:creationId xmlns:a16="http://schemas.microsoft.com/office/drawing/2014/main" id="{FCA99F34-F3ED-2D4A-9E4E-01AFF3CBCCBA}"/>
                </a:ext>
              </a:extLst>
            </p:cNvPr>
            <p:cNvSpPr/>
            <p:nvPr userDrawn="1"/>
          </p:nvSpPr>
          <p:spPr>
            <a:xfrm>
              <a:off x="9964866" y="3277108"/>
              <a:ext cx="139025" cy="139025"/>
            </a:xfrm>
            <a:prstGeom prst="ellipse">
              <a:avLst/>
            </a:prstGeom>
            <a:no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8</a:t>
              </a:r>
            </a:p>
          </p:txBody>
        </p:sp>
        <p:sp>
          <p:nvSpPr>
            <p:cNvPr id="76" name="Ovale 75">
              <a:extLst>
                <a:ext uri="{FF2B5EF4-FFF2-40B4-BE49-F238E27FC236}">
                  <a16:creationId xmlns:a16="http://schemas.microsoft.com/office/drawing/2014/main" id="{0B5CFEF6-EAAB-FB43-B952-36B43715D6A0}"/>
                </a:ext>
              </a:extLst>
            </p:cNvPr>
            <p:cNvSpPr/>
            <p:nvPr userDrawn="1"/>
          </p:nvSpPr>
          <p:spPr>
            <a:xfrm>
              <a:off x="9964866" y="3576213"/>
              <a:ext cx="139025" cy="139025"/>
            </a:xfrm>
            <a:prstGeom prst="ellipse">
              <a:avLst/>
            </a:prstGeom>
            <a:no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9</a:t>
              </a:r>
            </a:p>
          </p:txBody>
        </p:sp>
        <p:sp>
          <p:nvSpPr>
            <p:cNvPr id="77" name="Ovale 76">
              <a:extLst>
                <a:ext uri="{FF2B5EF4-FFF2-40B4-BE49-F238E27FC236}">
                  <a16:creationId xmlns:a16="http://schemas.microsoft.com/office/drawing/2014/main" id="{E2AF52C1-3464-504A-8A4F-E74D563F43EC}"/>
                </a:ext>
              </a:extLst>
            </p:cNvPr>
            <p:cNvSpPr/>
            <p:nvPr userDrawn="1"/>
          </p:nvSpPr>
          <p:spPr>
            <a:xfrm>
              <a:off x="9964866" y="3875318"/>
              <a:ext cx="139025" cy="139025"/>
            </a:xfrm>
            <a:prstGeom prst="ellipse">
              <a:avLst/>
            </a:prstGeom>
            <a:no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10</a:t>
              </a:r>
            </a:p>
          </p:txBody>
        </p:sp>
      </p:grpSp>
      <p:sp>
        <p:nvSpPr>
          <p:cNvPr id="78" name="Ovale 77">
            <a:extLst>
              <a:ext uri="{FF2B5EF4-FFF2-40B4-BE49-F238E27FC236}">
                <a16:creationId xmlns:a16="http://schemas.microsoft.com/office/drawing/2014/main" id="{C892CD54-CBED-114B-952F-2527AB8BAD11}"/>
              </a:ext>
            </a:extLst>
          </p:cNvPr>
          <p:cNvSpPr/>
          <p:nvPr userDrawn="1"/>
        </p:nvSpPr>
        <p:spPr>
          <a:xfrm>
            <a:off x="13286489" y="1482374"/>
            <a:ext cx="185367" cy="185367"/>
          </a:xfrm>
          <a:prstGeom prst="ellipse">
            <a:avLst/>
          </a:prstGeom>
          <a:noFill/>
          <a:ln w="6350" cap="flat" cmpd="sng" algn="ctr">
            <a:solidFill>
              <a:srgbClr val="FFFFFF">
                <a:lumMod val="65000"/>
              </a:srgbClr>
            </a:solid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2</a:t>
            </a:r>
          </a:p>
        </p:txBody>
      </p:sp>
      <p:sp>
        <p:nvSpPr>
          <p:cNvPr id="79" name="Ovale 78">
            <a:extLst>
              <a:ext uri="{FF2B5EF4-FFF2-40B4-BE49-F238E27FC236}">
                <a16:creationId xmlns:a16="http://schemas.microsoft.com/office/drawing/2014/main" id="{245A8F9A-991A-8E4C-9AC3-50424384A3C1}"/>
              </a:ext>
            </a:extLst>
          </p:cNvPr>
          <p:cNvSpPr/>
          <p:nvPr userDrawn="1"/>
        </p:nvSpPr>
        <p:spPr>
          <a:xfrm>
            <a:off x="13286489" y="2375449"/>
            <a:ext cx="185367" cy="185367"/>
          </a:xfrm>
          <a:prstGeom prst="ellipse">
            <a:avLst/>
          </a:prstGeom>
          <a:noFill/>
          <a:ln w="6350" cap="flat" cmpd="sng" algn="ctr">
            <a:solidFill>
              <a:srgbClr val="FFFFFF">
                <a:lumMod val="65000"/>
              </a:srgbClr>
            </a:solidFill>
            <a:prstDash val="soli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4</a:t>
            </a:r>
          </a:p>
        </p:txBody>
      </p:sp>
      <p:sp>
        <p:nvSpPr>
          <p:cNvPr id="80" name="Ovale 79">
            <a:extLst>
              <a:ext uri="{FF2B5EF4-FFF2-40B4-BE49-F238E27FC236}">
                <a16:creationId xmlns:a16="http://schemas.microsoft.com/office/drawing/2014/main" id="{FE6E0B70-99B4-4F4B-A35E-D706E70293EF}"/>
              </a:ext>
            </a:extLst>
          </p:cNvPr>
          <p:cNvSpPr/>
          <p:nvPr userDrawn="1"/>
        </p:nvSpPr>
        <p:spPr>
          <a:xfrm>
            <a:off x="13286489" y="1976641"/>
            <a:ext cx="185367" cy="185367"/>
          </a:xfrm>
          <a:prstGeom prst="ellipse">
            <a:avLst/>
          </a:prstGeom>
          <a:noFill/>
          <a:ln w="6350" cap="flat" cmpd="sng" algn="ctr">
            <a:solidFill>
              <a:srgbClr val="FFFFFF">
                <a:lumMod val="65000"/>
              </a:srgbClr>
            </a:solidFill>
            <a:prstDash val="soli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3</a:t>
            </a:r>
          </a:p>
        </p:txBody>
      </p:sp>
      <p:sp>
        <p:nvSpPr>
          <p:cNvPr id="81" name="Ovale 80">
            <a:extLst>
              <a:ext uri="{FF2B5EF4-FFF2-40B4-BE49-F238E27FC236}">
                <a16:creationId xmlns:a16="http://schemas.microsoft.com/office/drawing/2014/main" id="{A6DBBE19-BA06-7449-846A-C3560F79CF1D}"/>
              </a:ext>
            </a:extLst>
          </p:cNvPr>
          <p:cNvSpPr/>
          <p:nvPr userDrawn="1"/>
        </p:nvSpPr>
        <p:spPr>
          <a:xfrm>
            <a:off x="13286489" y="1083567"/>
            <a:ext cx="185367" cy="185367"/>
          </a:xfrm>
          <a:prstGeom prst="ellipse">
            <a:avLst/>
          </a:prstGeom>
          <a:noFill/>
          <a:ln w="6350" cap="flat" cmpd="sng" algn="ctr">
            <a:solidFill>
              <a:srgbClr val="FFFFFF">
                <a:lumMod val="65000"/>
              </a:srgbClr>
            </a:solid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schemeClr val="tx1">
                    <a:lumMod val="50000"/>
                    <a:lumOff val="50000"/>
                  </a:schemeClr>
                </a:solidFill>
                <a:effectLst/>
                <a:uLnTx/>
                <a:uFillTx/>
                <a:latin typeface="Montserrat" pitchFamily="2" charset="77"/>
                <a:ea typeface="+mn-ea"/>
                <a:cs typeface="+mn-cs"/>
              </a:rPr>
              <a:t>1</a:t>
            </a:r>
          </a:p>
        </p:txBody>
      </p:sp>
      <p:sp>
        <p:nvSpPr>
          <p:cNvPr id="82" name="Rettangolo 81">
            <a:extLst>
              <a:ext uri="{FF2B5EF4-FFF2-40B4-BE49-F238E27FC236}">
                <a16:creationId xmlns:a16="http://schemas.microsoft.com/office/drawing/2014/main" id="{C962A0FC-9D8D-754A-B56D-2623509109EE}"/>
              </a:ext>
            </a:extLst>
          </p:cNvPr>
          <p:cNvSpPr/>
          <p:nvPr userDrawn="1"/>
        </p:nvSpPr>
        <p:spPr>
          <a:xfrm>
            <a:off x="12434273" y="2316456"/>
            <a:ext cx="735972" cy="303349"/>
          </a:xfrm>
          <a:prstGeom prst="rect">
            <a:avLst/>
          </a:prstGeom>
          <a:solidFill>
            <a:schemeClr val="tx2"/>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FF655C</a:t>
            </a:r>
          </a:p>
        </p:txBody>
      </p:sp>
      <p:sp>
        <p:nvSpPr>
          <p:cNvPr id="83" name="Rettangolo 82">
            <a:extLst>
              <a:ext uri="{FF2B5EF4-FFF2-40B4-BE49-F238E27FC236}">
                <a16:creationId xmlns:a16="http://schemas.microsoft.com/office/drawing/2014/main" id="{E8BF5BB4-DDAE-9043-BE28-BA261BB6718E}"/>
              </a:ext>
            </a:extLst>
          </p:cNvPr>
          <p:cNvSpPr/>
          <p:nvPr userDrawn="1"/>
        </p:nvSpPr>
        <p:spPr>
          <a:xfrm>
            <a:off x="12434273" y="1917648"/>
            <a:ext cx="735972" cy="303349"/>
          </a:xfrm>
          <a:prstGeom prst="rect">
            <a:avLst/>
          </a:prstGeom>
          <a:solidFill>
            <a:schemeClr val="bg2"/>
          </a:solidFill>
          <a:ln w="25400" cap="flat" cmpd="sng" algn="ctr">
            <a:noFill/>
            <a:prstDash val="solid"/>
          </a:ln>
          <a:effectLst/>
        </p:spPr>
        <p:txBody>
          <a:bodyPr wrap="none"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Montserrat" pitchFamily="2" charset="77"/>
                <a:ea typeface="+mn-ea"/>
                <a:cs typeface="+mn-cs"/>
              </a:rPr>
              <a:t>16AAFF</a:t>
            </a:r>
          </a:p>
        </p:txBody>
      </p:sp>
    </p:spTree>
    <p:extLst>
      <p:ext uri="{BB962C8B-B14F-4D97-AF65-F5344CB8AC3E}">
        <p14:creationId xmlns:p14="http://schemas.microsoft.com/office/powerpoint/2010/main" val="352820259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chart" Target="../charts/char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chart" Target="../charts/chart4.xml"/><Relationship Id="rId11" Type="http://schemas.openxmlformats.org/officeDocument/2006/relationships/image" Target="../media/image48.png"/><Relationship Id="rId5" Type="http://schemas.openxmlformats.org/officeDocument/2006/relationships/chart" Target="../charts/chart3.xml"/><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AC520-B049-B554-1628-BCC6FDA6AEB5}"/>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DE2AD701-427B-3003-88D9-35434D45BC11}"/>
              </a:ext>
            </a:extLst>
          </p:cNvPr>
          <p:cNvSpPr>
            <a:spLocks noGrp="1"/>
          </p:cNvSpPr>
          <p:nvPr>
            <p:ph type="title"/>
          </p:nvPr>
        </p:nvSpPr>
        <p:spPr>
          <a:xfrm>
            <a:off x="5438012" y="2397005"/>
            <a:ext cx="5886083" cy="1369971"/>
          </a:xfrm>
        </p:spPr>
        <p:txBody>
          <a:bodyPr/>
          <a:lstStyle/>
          <a:p>
            <a:pPr lvl="0"/>
            <a:r>
              <a:rPr lang="it-IT" sz="3200" dirty="0"/>
              <a:t>La digitalizzazione </a:t>
            </a:r>
            <a:br>
              <a:rPr lang="it-IT" sz="3200" dirty="0"/>
            </a:br>
            <a:r>
              <a:rPr lang="it-IT" sz="3200" dirty="0"/>
              <a:t>delle infrastrutture e </a:t>
            </a:r>
            <a:br>
              <a:rPr lang="it-IT" sz="3200" dirty="0"/>
            </a:br>
            <a:r>
              <a:rPr lang="it-IT" sz="3200" dirty="0"/>
              <a:t>l’innovazione nella logistica </a:t>
            </a:r>
            <a:br>
              <a:rPr lang="it-IT" sz="3200" dirty="0"/>
            </a:br>
            <a:r>
              <a:rPr lang="it-IT" sz="3200" dirty="0"/>
              <a:t>del trasporto merci</a:t>
            </a:r>
            <a:endParaRPr lang="it-IT" dirty="0"/>
          </a:p>
        </p:txBody>
      </p:sp>
      <p:sp>
        <p:nvSpPr>
          <p:cNvPr id="4" name="Segnaposto testo 3">
            <a:extLst>
              <a:ext uri="{FF2B5EF4-FFF2-40B4-BE49-F238E27FC236}">
                <a16:creationId xmlns:a16="http://schemas.microsoft.com/office/drawing/2014/main" id="{4168CFA2-3703-335D-71DE-B5F2AB4DD174}"/>
              </a:ext>
            </a:extLst>
          </p:cNvPr>
          <p:cNvSpPr>
            <a:spLocks noGrp="1"/>
          </p:cNvSpPr>
          <p:nvPr>
            <p:ph type="body" sz="quarter" idx="12"/>
          </p:nvPr>
        </p:nvSpPr>
        <p:spPr>
          <a:xfrm>
            <a:off x="5438011" y="1788752"/>
            <a:ext cx="5954847" cy="288000"/>
          </a:xfrm>
        </p:spPr>
        <p:txBody>
          <a:bodyPr/>
          <a:lstStyle/>
          <a:p>
            <a:r>
              <a:rPr lang="it-IT" dirty="0"/>
              <a:t>02.12.2025</a:t>
            </a:r>
          </a:p>
        </p:txBody>
      </p:sp>
      <p:pic>
        <p:nvPicPr>
          <p:cNvPr id="8" name="Segnaposto immagine 10">
            <a:extLst>
              <a:ext uri="{FF2B5EF4-FFF2-40B4-BE49-F238E27FC236}">
                <a16:creationId xmlns:a16="http://schemas.microsoft.com/office/drawing/2014/main" id="{632FD37D-9612-E485-BDE9-A5548AEC079D}"/>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p:blipFill>
        <p:spPr>
          <a:xfrm>
            <a:off x="1447494" y="1129928"/>
            <a:ext cx="2120845" cy="2218477"/>
          </a:xfrm>
          <a:prstGeom prst="rect">
            <a:avLst/>
          </a:prstGeom>
          <a:effectLst>
            <a:softEdge rad="31750"/>
          </a:effectLst>
        </p:spPr>
      </p:pic>
      <p:sp>
        <p:nvSpPr>
          <p:cNvPr id="5" name="Segnaposto testo 7">
            <a:extLst>
              <a:ext uri="{FF2B5EF4-FFF2-40B4-BE49-F238E27FC236}">
                <a16:creationId xmlns:a16="http://schemas.microsoft.com/office/drawing/2014/main" id="{B2312901-BA1E-7795-B476-AFA9769007BA}"/>
              </a:ext>
            </a:extLst>
          </p:cNvPr>
          <p:cNvSpPr txBox="1">
            <a:spLocks/>
          </p:cNvSpPr>
          <p:nvPr/>
        </p:nvSpPr>
        <p:spPr>
          <a:xfrm>
            <a:off x="1572559" y="5856271"/>
            <a:ext cx="1924036" cy="219321"/>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endParaRPr kumimoji="0" lang="it-IT" sz="1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endParaRPr>
          </a:p>
        </p:txBody>
      </p:sp>
      <p:grpSp>
        <p:nvGrpSpPr>
          <p:cNvPr id="9" name="Gruppo 8">
            <a:extLst>
              <a:ext uri="{FF2B5EF4-FFF2-40B4-BE49-F238E27FC236}">
                <a16:creationId xmlns:a16="http://schemas.microsoft.com/office/drawing/2014/main" id="{08C3718A-3816-07A5-C3D4-A36939EE9765}"/>
              </a:ext>
            </a:extLst>
          </p:cNvPr>
          <p:cNvGrpSpPr/>
          <p:nvPr/>
        </p:nvGrpSpPr>
        <p:grpSpPr>
          <a:xfrm>
            <a:off x="959643" y="3465764"/>
            <a:ext cx="3106169" cy="2291863"/>
            <a:chOff x="959643" y="3416159"/>
            <a:chExt cx="3106169" cy="2291863"/>
          </a:xfrm>
        </p:grpSpPr>
        <p:sp>
          <p:nvSpPr>
            <p:cNvPr id="2" name="Segnaposto testo 6">
              <a:extLst>
                <a:ext uri="{FF2B5EF4-FFF2-40B4-BE49-F238E27FC236}">
                  <a16:creationId xmlns:a16="http://schemas.microsoft.com/office/drawing/2014/main" id="{4CE4BCE0-8E56-6DF3-0C8F-0A923B30E1DD}"/>
                </a:ext>
              </a:extLst>
            </p:cNvPr>
            <p:cNvSpPr txBox="1">
              <a:spLocks/>
            </p:cNvSpPr>
            <p:nvPr/>
          </p:nvSpPr>
          <p:spPr>
            <a:xfrm>
              <a:off x="959643" y="4204813"/>
              <a:ext cx="3106169" cy="1012985"/>
            </a:xfrm>
            <a:prstGeom prst="rect">
              <a:avLst/>
            </a:prstGeom>
          </p:spPr>
          <p:txBody>
            <a:bodyPr anchor="ct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it-IT" sz="1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Osservatorio </a:t>
              </a:r>
              <a:r>
                <a:rPr kumimoji="0" lang="it-IT" sz="1400" b="0" i="0" u="none" strike="noStrike" kern="1200" cap="none" spc="0" normalizeH="0" baseline="0" noProof="0" dirty="0" err="1">
                  <a:ln>
                    <a:noFill/>
                  </a:ln>
                  <a:solidFill>
                    <a:srgbClr val="FFFFFF"/>
                  </a:solidFill>
                  <a:effectLst/>
                  <a:uLnTx/>
                  <a:uFillTx/>
                  <a:latin typeface="Montserrat" panose="00000500000000000000" pitchFamily="2" charset="0"/>
                  <a:ea typeface="+mn-ea"/>
                  <a:cs typeface="+mn-cs"/>
                </a:rPr>
                <a:t>Contract</a:t>
              </a:r>
              <a:r>
                <a:rPr kumimoji="0" lang="it-IT" sz="1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Logistics e Osservatorio Digital &amp; Smart </a:t>
              </a:r>
              <a:r>
                <a:rPr kumimoji="0" lang="it-IT" sz="1400" b="0" i="0" u="none" strike="noStrike" kern="1200" cap="none" spc="0" normalizeH="0" baseline="0" noProof="0" dirty="0" err="1">
                  <a:ln>
                    <a:noFill/>
                  </a:ln>
                  <a:solidFill>
                    <a:srgbClr val="FFFFFF"/>
                  </a:solidFill>
                  <a:effectLst/>
                  <a:uLnTx/>
                  <a:uFillTx/>
                  <a:latin typeface="Montserrat" panose="00000500000000000000" pitchFamily="2" charset="0"/>
                  <a:ea typeface="+mn-ea"/>
                  <a:cs typeface="+mn-cs"/>
                </a:rPr>
                <a:t>Infrastructures</a:t>
              </a:r>
              <a:endParaRPr kumimoji="0" lang="it-IT" sz="1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endParaRPr>
            </a:p>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it-IT" sz="1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a:t>
              </a:r>
            </a:p>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it-IT" sz="1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Politecnico di Milano</a:t>
              </a:r>
            </a:p>
          </p:txBody>
        </p:sp>
        <p:sp>
          <p:nvSpPr>
            <p:cNvPr id="6" name="Segnaposto testo 203">
              <a:extLst>
                <a:ext uri="{FF2B5EF4-FFF2-40B4-BE49-F238E27FC236}">
                  <a16:creationId xmlns:a16="http://schemas.microsoft.com/office/drawing/2014/main" id="{7DEAFF09-B594-D20C-C7FA-3E69A7564348}"/>
                </a:ext>
              </a:extLst>
            </p:cNvPr>
            <p:cNvSpPr txBox="1">
              <a:spLocks/>
            </p:cNvSpPr>
            <p:nvPr/>
          </p:nvSpPr>
          <p:spPr>
            <a:xfrm>
              <a:off x="1545898" y="5508639"/>
              <a:ext cx="1924037" cy="199383"/>
            </a:xfrm>
            <a:prstGeom prst="rect">
              <a:avLst/>
            </a:prstGeom>
          </p:spPr>
          <p:txBody>
            <a:bodyPr wrap="none" lIns="0" tIns="0" rIns="0" bIns="0" anchor="t"/>
            <a:lstStyle>
              <a:lvl1pPr marL="0" indent="0" algn="l" defTabSz="457200" rtl="0" eaLnBrk="1" latinLnBrk="0" hangingPunct="1">
                <a:spcBef>
                  <a:spcPts val="10"/>
                </a:spcBef>
                <a:buFont typeface="Arial"/>
                <a:buNone/>
                <a:defRPr lang="it-IT" sz="1050" kern="1200" dirty="0">
                  <a:solidFill>
                    <a:srgbClr val="92D8E1"/>
                  </a:solidFill>
                  <a:latin typeface="Montserrat" pitchFamily="2" charset="77"/>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0"/>
                </a:spcBef>
                <a:spcAft>
                  <a:spcPts val="0"/>
                </a:spcAft>
                <a:buClrTx/>
                <a:buSzTx/>
                <a:buFont typeface="Arial"/>
                <a:buNone/>
                <a:tabLst/>
                <a:defRPr/>
              </a:pPr>
              <a:r>
                <a:rPr kumimoji="0" lang="it-IT" sz="1200" b="0" i="0" u="none" strike="noStrike" kern="1200" cap="none" spc="0" normalizeH="0" baseline="0" noProof="0" dirty="0">
                  <a:ln>
                    <a:noFill/>
                  </a:ln>
                  <a:solidFill>
                    <a:srgbClr val="92D8E1"/>
                  </a:solidFill>
                  <a:effectLst/>
                  <a:uLnTx/>
                  <a:uFillTx/>
                  <a:latin typeface="Montserrat" pitchFamily="2" charset="77"/>
                  <a:ea typeface="+mn-ea"/>
                  <a:cs typeface="+mn-cs"/>
                </a:rPr>
                <a:t>Paolo.giacobbe@polimi.it</a:t>
              </a:r>
            </a:p>
          </p:txBody>
        </p:sp>
        <p:sp>
          <p:nvSpPr>
            <p:cNvPr id="7" name="Segnaposto testo 200">
              <a:extLst>
                <a:ext uri="{FF2B5EF4-FFF2-40B4-BE49-F238E27FC236}">
                  <a16:creationId xmlns:a16="http://schemas.microsoft.com/office/drawing/2014/main" id="{E98D69EA-726A-91BC-8482-39C5B3731C96}"/>
                </a:ext>
              </a:extLst>
            </p:cNvPr>
            <p:cNvSpPr txBox="1">
              <a:spLocks/>
            </p:cNvSpPr>
            <p:nvPr/>
          </p:nvSpPr>
          <p:spPr>
            <a:xfrm>
              <a:off x="1645513" y="3416159"/>
              <a:ext cx="1734428" cy="820679"/>
            </a:xfrm>
            <a:prstGeom prst="rect">
              <a:avLst/>
            </a:prstGeom>
          </p:spPr>
          <p:txBody>
            <a:bodyPr wrap="none" lIns="0" tIns="0" rIns="0" bIns="0" anchor="ctr" anchorCtr="0"/>
            <a:lstStyle>
              <a:lvl1pPr marL="0" indent="0" algn="l" defTabSz="609585" rtl="0" eaLnBrk="1" latinLnBrk="0" hangingPunct="1">
                <a:spcBef>
                  <a:spcPts val="13"/>
                </a:spcBef>
                <a:buFont typeface="Arial" panose="020B0604020202020204" pitchFamily="34" charset="0"/>
                <a:buNone/>
                <a:tabLst/>
                <a:defRPr lang="it-IT" sz="2667" b="1" kern="1200" baseline="0" smtClean="0">
                  <a:solidFill>
                    <a:schemeClr val="bg1"/>
                  </a:solidFill>
                  <a:latin typeface="Montserrat" pitchFamily="2" charset="77"/>
                  <a:ea typeface="+mj-ea"/>
                  <a:cs typeface="+mj-cs"/>
                </a:defRPr>
              </a:lvl1pPr>
              <a:lvl2pPr marL="609585" indent="0" algn="l" defTabSz="609585" rtl="0" eaLnBrk="1" latinLnBrk="0" hangingPunct="1">
                <a:spcBef>
                  <a:spcPct val="20000"/>
                </a:spcBef>
                <a:buFont typeface="Arial"/>
                <a:buNone/>
                <a:defRPr lang="it-IT" sz="3733" kern="1200" smtClean="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lang="it-IT" sz="3200" kern="1200" smtClean="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lang="it-IT" sz="2667" kern="1200" smtClean="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lang="it-IT"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13"/>
                </a:spcBef>
                <a:spcAft>
                  <a:spcPts val="0"/>
                </a:spcAft>
                <a:buClrTx/>
                <a:buSzTx/>
                <a:buFont typeface="Arial" panose="020B0604020202020204" pitchFamily="34" charset="0"/>
                <a:buNone/>
                <a:tabLst/>
                <a:defRPr/>
              </a:pPr>
              <a:r>
                <a:rPr kumimoji="0" lang="it-IT" sz="1800" b="1" i="0" u="none" strike="noStrike" kern="1200" cap="none" spc="0" normalizeH="0" baseline="0" noProof="0" dirty="0">
                  <a:ln>
                    <a:noFill/>
                  </a:ln>
                  <a:solidFill>
                    <a:srgbClr val="FFFFFF"/>
                  </a:solidFill>
                  <a:effectLst/>
                  <a:uLnTx/>
                  <a:uFillTx/>
                  <a:latin typeface="Montserrat" panose="00000500000000000000" pitchFamily="2" charset="0"/>
                  <a:ea typeface="+mj-ea"/>
                  <a:cs typeface="+mj-cs"/>
                </a:rPr>
                <a:t>Paolo Giacobbe</a:t>
              </a:r>
            </a:p>
          </p:txBody>
        </p:sp>
      </p:grpSp>
    </p:spTree>
    <p:extLst>
      <p:ext uri="{BB962C8B-B14F-4D97-AF65-F5344CB8AC3E}">
        <p14:creationId xmlns:p14="http://schemas.microsoft.com/office/powerpoint/2010/main" val="339959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9AF90-66D8-5DCA-14D2-FFAB614B32DA}"/>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B72BCC55-D9D1-7602-842F-D7B9152AA480}"/>
              </a:ext>
            </a:extLst>
          </p:cNvPr>
          <p:cNvSpPr/>
          <p:nvPr/>
        </p:nvSpPr>
        <p:spPr>
          <a:xfrm>
            <a:off x="336000" y="936000"/>
            <a:ext cx="11520000" cy="864000"/>
          </a:xfrm>
          <a:prstGeom prst="rect">
            <a:avLst/>
          </a:prstGeom>
          <a:ln>
            <a:solidFill>
              <a:srgbClr val="002E54"/>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marL="0" marR="0" lvl="0" indent="0" algn="ctr" defTabSz="914400" rtl="0" eaLnBrk="1" fontAlgn="auto" latinLnBrk="0" hangingPunct="1">
              <a:lnSpc>
                <a:spcPts val="2400"/>
              </a:lnSpc>
              <a:spcBef>
                <a:spcPts val="0"/>
              </a:spcBef>
              <a:spcAft>
                <a:spcPts val="0"/>
              </a:spcAft>
              <a:buClr>
                <a:srgbClr val="7FBE00"/>
              </a:buClr>
              <a:buSzTx/>
              <a:buFontTx/>
              <a:buNone/>
              <a:tabLst/>
              <a:defRPr/>
            </a:pPr>
            <a:r>
              <a:rPr kumimoji="0" lang="it-IT" sz="1600" b="0" i="0" u="none" strike="noStrike" kern="1200" cap="none" spc="-20" normalizeH="0" baseline="0" noProof="0" dirty="0">
                <a:ln>
                  <a:noFill/>
                </a:ln>
                <a:solidFill>
                  <a:srgbClr val="002E54"/>
                </a:solidFill>
                <a:effectLst/>
                <a:uLnTx/>
                <a:uFillTx/>
                <a:latin typeface="Montserrat"/>
                <a:ea typeface="+mn-ea"/>
                <a:cs typeface="+mn-cs"/>
              </a:rPr>
              <a:t>La </a:t>
            </a:r>
            <a:r>
              <a:rPr kumimoji="0" lang="it-IT" sz="1600" b="1" i="0" u="none" strike="noStrike" kern="1200" cap="none" spc="-20" normalizeH="0" baseline="0" noProof="0" dirty="0">
                <a:ln>
                  <a:noFill/>
                </a:ln>
                <a:solidFill>
                  <a:srgbClr val="002E54"/>
                </a:solidFill>
                <a:effectLst/>
                <a:uLnTx/>
                <a:uFillTx/>
                <a:latin typeface="Montserrat"/>
                <a:ea typeface="+mn-ea"/>
                <a:cs typeface="+mn-cs"/>
              </a:rPr>
              <a:t>collaborazione</a:t>
            </a:r>
            <a:r>
              <a:rPr kumimoji="0" lang="it-IT" sz="1600" b="0" i="0" u="none" strike="noStrike" kern="1200" cap="none" spc="-20" normalizeH="0" baseline="0" noProof="0" dirty="0">
                <a:ln>
                  <a:noFill/>
                </a:ln>
                <a:solidFill>
                  <a:srgbClr val="002E54"/>
                </a:solidFill>
                <a:effectLst/>
                <a:uLnTx/>
                <a:uFillTx/>
                <a:latin typeface="Montserrat"/>
                <a:ea typeface="+mn-ea"/>
                <a:cs typeface="+mn-cs"/>
              </a:rPr>
              <a:t> tra i diversi</a:t>
            </a:r>
            <a:r>
              <a:rPr kumimoji="0" lang="it-IT" sz="1600" b="1" i="0" u="none" strike="noStrike" kern="1200" cap="none" spc="-20" normalizeH="0" baseline="0" noProof="0" dirty="0">
                <a:ln>
                  <a:noFill/>
                </a:ln>
                <a:solidFill>
                  <a:srgbClr val="002E54"/>
                </a:solidFill>
                <a:effectLst/>
                <a:uLnTx/>
                <a:uFillTx/>
                <a:latin typeface="Montserrat"/>
                <a:ea typeface="+mn-ea"/>
                <a:cs typeface="+mn-cs"/>
              </a:rPr>
              <a:t> attori del sistema</a:t>
            </a:r>
            <a:r>
              <a:rPr kumimoji="0" lang="it-IT" sz="1600" b="0" i="0" u="none" strike="noStrike" kern="1200" cap="none" spc="-20" normalizeH="0" baseline="0" noProof="0" dirty="0">
                <a:ln>
                  <a:noFill/>
                </a:ln>
                <a:solidFill>
                  <a:srgbClr val="002E54"/>
                </a:solidFill>
                <a:effectLst/>
                <a:uLnTx/>
                <a:uFillTx/>
                <a:latin typeface="Montserrat"/>
                <a:ea typeface="+mn-ea"/>
                <a:cs typeface="+mn-cs"/>
              </a:rPr>
              <a:t> è </a:t>
            </a:r>
            <a:r>
              <a:rPr kumimoji="0" lang="it-IT" sz="1600" b="1" i="0" u="none" strike="noStrike" kern="1200" cap="none" spc="-20" normalizeH="0" baseline="0" noProof="0" dirty="0">
                <a:ln>
                  <a:noFill/>
                </a:ln>
                <a:solidFill>
                  <a:srgbClr val="002E54"/>
                </a:solidFill>
                <a:effectLst/>
                <a:uLnTx/>
                <a:uFillTx/>
                <a:latin typeface="Montserrat"/>
                <a:ea typeface="+mn-ea"/>
                <a:cs typeface="+mn-cs"/>
              </a:rPr>
              <a:t>essenziale</a:t>
            </a:r>
            <a:r>
              <a:rPr kumimoji="0" lang="it-IT" sz="1600" b="0" i="0" u="none" strike="noStrike" kern="1200" cap="none" spc="-20" normalizeH="0" baseline="0" noProof="0" dirty="0">
                <a:ln>
                  <a:noFill/>
                </a:ln>
                <a:solidFill>
                  <a:srgbClr val="002E54"/>
                </a:solidFill>
                <a:effectLst/>
                <a:uLnTx/>
                <a:uFillTx/>
                <a:latin typeface="Montserrat"/>
                <a:ea typeface="+mn-ea"/>
                <a:cs typeface="+mn-cs"/>
              </a:rPr>
              <a:t> per affrontare le </a:t>
            </a:r>
            <a:r>
              <a:rPr kumimoji="0" lang="it-IT" sz="1600" b="1" i="0" u="none" strike="noStrike" kern="1200" cap="none" spc="-20" normalizeH="0" baseline="0" noProof="0" dirty="0">
                <a:ln>
                  <a:noFill/>
                </a:ln>
                <a:solidFill>
                  <a:srgbClr val="002E54"/>
                </a:solidFill>
                <a:effectLst/>
                <a:uLnTx/>
                <a:uFillTx/>
                <a:latin typeface="Montserrat"/>
                <a:ea typeface="+mn-ea"/>
                <a:cs typeface="+mn-cs"/>
              </a:rPr>
              <a:t>criticità infrastrutturali</a:t>
            </a:r>
            <a:r>
              <a:rPr kumimoji="0" lang="it-IT" sz="1600" b="0" i="0" u="none" strike="noStrike" kern="1200" cap="none" spc="-20" normalizeH="0" baseline="0" noProof="0" dirty="0">
                <a:ln>
                  <a:noFill/>
                </a:ln>
                <a:solidFill>
                  <a:srgbClr val="002E54"/>
                </a:solidFill>
                <a:effectLst/>
                <a:uLnTx/>
                <a:uFillTx/>
                <a:latin typeface="Montserrat"/>
                <a:ea typeface="+mn-ea"/>
                <a:cs typeface="+mn-cs"/>
              </a:rPr>
              <a:t> e sviluppare un </a:t>
            </a:r>
            <a:r>
              <a:rPr kumimoji="0" lang="it-IT" sz="1600" b="1" i="0" u="none" strike="noStrike" kern="1200" cap="none" spc="-20" normalizeH="0" baseline="0" noProof="0" dirty="0">
                <a:ln>
                  <a:noFill/>
                </a:ln>
                <a:solidFill>
                  <a:srgbClr val="002E54"/>
                </a:solidFill>
                <a:effectLst/>
                <a:uLnTx/>
                <a:uFillTx/>
                <a:latin typeface="Montserrat"/>
                <a:ea typeface="+mn-ea"/>
                <a:cs typeface="+mn-cs"/>
              </a:rPr>
              <a:t>sistema logistico</a:t>
            </a:r>
            <a:r>
              <a:rPr kumimoji="0" lang="it-IT" sz="1600" b="0" i="0" u="none" strike="noStrike" kern="1200" cap="none" spc="-20" normalizeH="0" baseline="0" noProof="0" dirty="0">
                <a:ln>
                  <a:noFill/>
                </a:ln>
                <a:solidFill>
                  <a:srgbClr val="002E54"/>
                </a:solidFill>
                <a:effectLst/>
                <a:uLnTx/>
                <a:uFillTx/>
                <a:latin typeface="Montserrat"/>
                <a:ea typeface="+mn-ea"/>
                <a:cs typeface="+mn-cs"/>
              </a:rPr>
              <a:t> sempre più </a:t>
            </a:r>
            <a:r>
              <a:rPr kumimoji="0" lang="it-IT" sz="1600" b="1" i="0" u="none" strike="noStrike" kern="1200" cap="none" spc="-20" normalizeH="0" baseline="0" noProof="0" dirty="0">
                <a:ln>
                  <a:noFill/>
                </a:ln>
                <a:solidFill>
                  <a:srgbClr val="002E54"/>
                </a:solidFill>
                <a:effectLst/>
                <a:uLnTx/>
                <a:uFillTx/>
                <a:latin typeface="Montserrat"/>
                <a:ea typeface="+mn-ea"/>
                <a:cs typeface="+mn-cs"/>
              </a:rPr>
              <a:t>digitale e sostenibile</a:t>
            </a:r>
          </a:p>
        </p:txBody>
      </p:sp>
      <p:grpSp>
        <p:nvGrpSpPr>
          <p:cNvPr id="3" name="Gruppo 2">
            <a:extLst>
              <a:ext uri="{FF2B5EF4-FFF2-40B4-BE49-F238E27FC236}">
                <a16:creationId xmlns:a16="http://schemas.microsoft.com/office/drawing/2014/main" id="{9B9A0B94-2513-6F5A-400A-6202A63A8B82}"/>
              </a:ext>
            </a:extLst>
          </p:cNvPr>
          <p:cNvGrpSpPr>
            <a:grpSpLocks noChangeAspect="1"/>
          </p:cNvGrpSpPr>
          <p:nvPr/>
        </p:nvGrpSpPr>
        <p:grpSpPr>
          <a:xfrm>
            <a:off x="1896452" y="2185286"/>
            <a:ext cx="8399096" cy="4433242"/>
            <a:chOff x="1263129" y="982505"/>
            <a:chExt cx="10162905" cy="5364222"/>
          </a:xfrm>
        </p:grpSpPr>
        <p:sp>
          <p:nvSpPr>
            <p:cNvPr id="5" name="Ovale 4">
              <a:extLst>
                <a:ext uri="{FF2B5EF4-FFF2-40B4-BE49-F238E27FC236}">
                  <a16:creationId xmlns:a16="http://schemas.microsoft.com/office/drawing/2014/main" id="{13AA8087-85B6-BB8D-8D35-28CACCC7AD6F}"/>
                </a:ext>
              </a:extLst>
            </p:cNvPr>
            <p:cNvSpPr>
              <a:spLocks noChangeAspect="1"/>
            </p:cNvSpPr>
            <p:nvPr/>
          </p:nvSpPr>
          <p:spPr>
            <a:xfrm>
              <a:off x="4207725" y="1635517"/>
              <a:ext cx="3836019" cy="3836019"/>
            </a:xfrm>
            <a:prstGeom prst="ellipse">
              <a:avLst/>
            </a:prstGeom>
            <a:noFill/>
            <a:ln w="12700">
              <a:solidFill>
                <a:srgbClr val="01799D"/>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6" name="Ovale 5">
              <a:extLst>
                <a:ext uri="{FF2B5EF4-FFF2-40B4-BE49-F238E27FC236}">
                  <a16:creationId xmlns:a16="http://schemas.microsoft.com/office/drawing/2014/main" id="{3AD8586C-DB22-677F-864F-1F5191AC5C6F}"/>
                </a:ext>
              </a:extLst>
            </p:cNvPr>
            <p:cNvSpPr/>
            <p:nvPr/>
          </p:nvSpPr>
          <p:spPr>
            <a:xfrm>
              <a:off x="4243933" y="1562975"/>
              <a:ext cx="909684" cy="909684"/>
            </a:xfrm>
            <a:prstGeom prst="ellipse">
              <a:avLst/>
            </a:prstGeom>
            <a:solidFill>
              <a:schemeClr val="bg1"/>
            </a:solidFill>
            <a:ln w="12700">
              <a:solidFill>
                <a:srgbClr val="5CABC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8" name="CasellaDiTesto 7">
              <a:extLst>
                <a:ext uri="{FF2B5EF4-FFF2-40B4-BE49-F238E27FC236}">
                  <a16:creationId xmlns:a16="http://schemas.microsoft.com/office/drawing/2014/main" id="{F222CC0F-B2F5-FC5F-E93C-4D1997012EF9}"/>
                </a:ext>
              </a:extLst>
            </p:cNvPr>
            <p:cNvSpPr txBox="1"/>
            <p:nvPr/>
          </p:nvSpPr>
          <p:spPr>
            <a:xfrm>
              <a:off x="1311588" y="1724609"/>
              <a:ext cx="2772167" cy="726198"/>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4"/>
                  </a:solidFill>
                  <a:effectLst/>
                  <a:uLnTx/>
                  <a:uFillTx/>
                  <a:latin typeface="Montserrat" pitchFamily="2" charset="77"/>
                  <a:ea typeface="+mn-ea"/>
                  <a:cs typeface="+mn-cs"/>
                </a:rPr>
                <a:t>Operatori di infrastrutture </a:t>
              </a:r>
              <a:r>
                <a:rPr kumimoji="0" lang="it-IT" sz="1100" b="0" i="0" u="none" strike="noStrike" kern="1200" cap="none" spc="0" normalizeH="0" baseline="0" noProof="0" dirty="0">
                  <a:ln>
                    <a:noFill/>
                  </a:ln>
                  <a:solidFill>
                    <a:srgbClr val="002E54"/>
                  </a:solidFill>
                  <a:effectLst/>
                  <a:uLnTx/>
                  <a:uFillTx/>
                  <a:latin typeface="Montserrat" pitchFamily="2" charset="77"/>
                  <a:ea typeface="+mn-ea"/>
                  <a:cs typeface="+mn-cs"/>
                </a:rPr>
                <a:t>(es. aeroporti, porti, ferrovie, strade, operatori di ricarica)</a:t>
              </a:r>
            </a:p>
          </p:txBody>
        </p:sp>
        <p:sp>
          <p:nvSpPr>
            <p:cNvPr id="9" name="Ovale 8">
              <a:extLst>
                <a:ext uri="{FF2B5EF4-FFF2-40B4-BE49-F238E27FC236}">
                  <a16:creationId xmlns:a16="http://schemas.microsoft.com/office/drawing/2014/main" id="{31587892-C9F7-009B-8B77-FDED25114918}"/>
                </a:ext>
              </a:extLst>
            </p:cNvPr>
            <p:cNvSpPr/>
            <p:nvPr/>
          </p:nvSpPr>
          <p:spPr>
            <a:xfrm>
              <a:off x="4587067" y="4884106"/>
              <a:ext cx="909684" cy="909684"/>
            </a:xfrm>
            <a:prstGeom prst="ellipse">
              <a:avLst/>
            </a:prstGeom>
            <a:solidFill>
              <a:schemeClr val="bg1"/>
            </a:solidFill>
            <a:ln w="12700">
              <a:solidFill>
                <a:srgbClr val="5CABC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0" name="CasellaDiTesto 9">
              <a:extLst>
                <a:ext uri="{FF2B5EF4-FFF2-40B4-BE49-F238E27FC236}">
                  <a16:creationId xmlns:a16="http://schemas.microsoft.com/office/drawing/2014/main" id="{1C357B52-4E14-9453-218E-F00A94FDA39C}"/>
                </a:ext>
              </a:extLst>
            </p:cNvPr>
            <p:cNvSpPr txBox="1"/>
            <p:nvPr/>
          </p:nvSpPr>
          <p:spPr>
            <a:xfrm>
              <a:off x="1700438" y="5104431"/>
              <a:ext cx="2777013" cy="726198"/>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8"/>
                  </a:solidFill>
                  <a:effectLst/>
                  <a:uLnTx/>
                  <a:uFillTx/>
                  <a:latin typeface="Montserrat" pitchFamily="2" charset="77"/>
                  <a:ea typeface="+mn-ea"/>
                  <a:cs typeface="+mn-cs"/>
                </a:rPr>
                <a:t>Produttori di barriere, componenti e materiali per le infrastrutture</a:t>
              </a:r>
            </a:p>
          </p:txBody>
        </p:sp>
        <p:sp>
          <p:nvSpPr>
            <p:cNvPr id="11" name="Ovale 10">
              <a:extLst>
                <a:ext uri="{FF2B5EF4-FFF2-40B4-BE49-F238E27FC236}">
                  <a16:creationId xmlns:a16="http://schemas.microsoft.com/office/drawing/2014/main" id="{CE0A09F6-274F-A0BB-BD62-807E3EE53D4B}"/>
                </a:ext>
              </a:extLst>
            </p:cNvPr>
            <p:cNvSpPr/>
            <p:nvPr/>
          </p:nvSpPr>
          <p:spPr>
            <a:xfrm>
              <a:off x="3772917" y="3828717"/>
              <a:ext cx="909684" cy="909684"/>
            </a:xfrm>
            <a:prstGeom prst="ellipse">
              <a:avLst/>
            </a:prstGeom>
            <a:solidFill>
              <a:schemeClr val="bg1"/>
            </a:solidFill>
            <a:ln w="12700">
              <a:solidFill>
                <a:srgbClr val="5CABC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2" name="CasellaDiTesto 11">
              <a:extLst>
                <a:ext uri="{FF2B5EF4-FFF2-40B4-BE49-F238E27FC236}">
                  <a16:creationId xmlns:a16="http://schemas.microsoft.com/office/drawing/2014/main" id="{35AAA8EF-4CDF-D02F-C506-6F75633B1A1E}"/>
                </a:ext>
              </a:extLst>
            </p:cNvPr>
            <p:cNvSpPr txBox="1"/>
            <p:nvPr/>
          </p:nvSpPr>
          <p:spPr>
            <a:xfrm>
              <a:off x="1676656" y="4021948"/>
              <a:ext cx="2096261" cy="521373"/>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8"/>
                  </a:solidFill>
                  <a:effectLst/>
                  <a:uLnTx/>
                  <a:uFillTx/>
                  <a:latin typeface="Montserrat" pitchFamily="2" charset="77"/>
                  <a:ea typeface="+mn-ea"/>
                  <a:cs typeface="+mn-cs"/>
                </a:rPr>
                <a:t>Costruttori &amp; System I</a:t>
              </a:r>
              <a:r>
                <a:rPr kumimoji="0" lang="it-IT" sz="1100" b="1" i="0" u="none" strike="noStrike" kern="1200" cap="none" spc="0" normalizeH="0" baseline="0" noProof="0" dirty="0" err="1">
                  <a:ln>
                    <a:noFill/>
                  </a:ln>
                  <a:solidFill>
                    <a:srgbClr val="002E58"/>
                  </a:solidFill>
                  <a:effectLst/>
                  <a:uLnTx/>
                  <a:uFillTx/>
                  <a:latin typeface="Montserrat" pitchFamily="2" charset="77"/>
                  <a:ea typeface="+mn-ea"/>
                  <a:cs typeface="+mn-cs"/>
                </a:rPr>
                <a:t>ntegrator</a:t>
              </a:r>
              <a:endParaRPr kumimoji="0" lang="it-IT" sz="1100" b="1" i="0" u="none" strike="noStrike" kern="1200" cap="none" spc="0" normalizeH="0" baseline="0" noProof="0" dirty="0">
                <a:ln>
                  <a:noFill/>
                </a:ln>
                <a:solidFill>
                  <a:srgbClr val="002E58"/>
                </a:solidFill>
                <a:effectLst/>
                <a:uLnTx/>
                <a:uFillTx/>
                <a:latin typeface="Montserrat" pitchFamily="2" charset="77"/>
                <a:ea typeface="+mn-ea"/>
                <a:cs typeface="+mn-cs"/>
              </a:endParaRPr>
            </a:p>
          </p:txBody>
        </p:sp>
        <p:sp>
          <p:nvSpPr>
            <p:cNvPr id="13" name="Ovale 12">
              <a:extLst>
                <a:ext uri="{FF2B5EF4-FFF2-40B4-BE49-F238E27FC236}">
                  <a16:creationId xmlns:a16="http://schemas.microsoft.com/office/drawing/2014/main" id="{F391258C-7286-82F6-0A2A-79790847DC03}"/>
                </a:ext>
              </a:extLst>
            </p:cNvPr>
            <p:cNvSpPr/>
            <p:nvPr/>
          </p:nvSpPr>
          <p:spPr>
            <a:xfrm>
              <a:off x="5415533" y="1007386"/>
              <a:ext cx="909684" cy="909684"/>
            </a:xfrm>
            <a:prstGeom prst="ellipse">
              <a:avLst/>
            </a:prstGeom>
            <a:solidFill>
              <a:schemeClr val="bg1"/>
            </a:solidFill>
            <a:ln w="12700">
              <a:solidFill>
                <a:srgbClr val="5CABC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4" name="CasellaDiTesto 13">
              <a:extLst>
                <a:ext uri="{FF2B5EF4-FFF2-40B4-BE49-F238E27FC236}">
                  <a16:creationId xmlns:a16="http://schemas.microsoft.com/office/drawing/2014/main" id="{F4CACD3F-EDBD-D927-C765-4A357B21B897}"/>
                </a:ext>
              </a:extLst>
            </p:cNvPr>
            <p:cNvSpPr txBox="1"/>
            <p:nvPr/>
          </p:nvSpPr>
          <p:spPr>
            <a:xfrm>
              <a:off x="2075145" y="982505"/>
              <a:ext cx="3326475" cy="521373"/>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8"/>
                  </a:solidFill>
                  <a:effectLst/>
                  <a:uLnTx/>
                  <a:uFillTx/>
                  <a:latin typeface="Montserrat" pitchFamily="2" charset="77"/>
                  <a:ea typeface="+mn-ea"/>
                  <a:cs typeface="+mn-cs"/>
                </a:rPr>
                <a:t>Fornitori di tecnologie in ambito infrastrutture </a:t>
              </a:r>
              <a:r>
                <a:rPr kumimoji="0" lang="it-IT" sz="1100" b="0" i="0" u="none" strike="noStrike" kern="1200" cap="none" spc="0" normalizeH="0" baseline="0" noProof="0" dirty="0">
                  <a:ln>
                    <a:noFill/>
                  </a:ln>
                  <a:solidFill>
                    <a:srgbClr val="002E58"/>
                  </a:solidFill>
                  <a:effectLst/>
                  <a:uLnTx/>
                  <a:uFillTx/>
                  <a:latin typeface="Montserrat" pitchFamily="2" charset="77"/>
                  <a:ea typeface="+mn-ea"/>
                  <a:cs typeface="+mn-cs"/>
                </a:rPr>
                <a:t>(HW&amp;SW)</a:t>
              </a:r>
            </a:p>
          </p:txBody>
        </p:sp>
        <p:sp>
          <p:nvSpPr>
            <p:cNvPr id="16" name="Ovale 15">
              <a:extLst>
                <a:ext uri="{FF2B5EF4-FFF2-40B4-BE49-F238E27FC236}">
                  <a16:creationId xmlns:a16="http://schemas.microsoft.com/office/drawing/2014/main" id="{F844CAF2-0585-054D-574A-3E43C53F49C3}"/>
                </a:ext>
              </a:extLst>
            </p:cNvPr>
            <p:cNvSpPr/>
            <p:nvPr/>
          </p:nvSpPr>
          <p:spPr>
            <a:xfrm>
              <a:off x="3638257" y="2686326"/>
              <a:ext cx="909684" cy="909684"/>
            </a:xfrm>
            <a:prstGeom prst="ellipse">
              <a:avLst/>
            </a:prstGeom>
            <a:solidFill>
              <a:schemeClr val="bg1"/>
            </a:solidFill>
            <a:ln w="12700">
              <a:solidFill>
                <a:srgbClr val="5CABC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7" name="CasellaDiTesto 16">
              <a:extLst>
                <a:ext uri="{FF2B5EF4-FFF2-40B4-BE49-F238E27FC236}">
                  <a16:creationId xmlns:a16="http://schemas.microsoft.com/office/drawing/2014/main" id="{159AC86C-EB03-B2BB-C0E0-D441424AC4C3}"/>
                </a:ext>
              </a:extLst>
            </p:cNvPr>
            <p:cNvSpPr txBox="1"/>
            <p:nvPr/>
          </p:nvSpPr>
          <p:spPr>
            <a:xfrm>
              <a:off x="1263129" y="2987279"/>
              <a:ext cx="2375128" cy="316548"/>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8"/>
                  </a:solidFill>
                  <a:effectLst/>
                  <a:uLnTx/>
                  <a:uFillTx/>
                  <a:latin typeface="Montserrat" pitchFamily="2" charset="77"/>
                  <a:ea typeface="+mn-ea"/>
                  <a:cs typeface="+mn-cs"/>
                </a:rPr>
                <a:t>Telco, operatori di rete</a:t>
              </a:r>
            </a:p>
          </p:txBody>
        </p:sp>
        <p:sp>
          <p:nvSpPr>
            <p:cNvPr id="18" name="Ovale 17">
              <a:extLst>
                <a:ext uri="{FF2B5EF4-FFF2-40B4-BE49-F238E27FC236}">
                  <a16:creationId xmlns:a16="http://schemas.microsoft.com/office/drawing/2014/main" id="{9C2F85FF-39D3-2DF2-E4FF-FCDCA5128736}"/>
                </a:ext>
              </a:extLst>
            </p:cNvPr>
            <p:cNvSpPr/>
            <p:nvPr/>
          </p:nvSpPr>
          <p:spPr>
            <a:xfrm>
              <a:off x="6665565" y="1185699"/>
              <a:ext cx="909684" cy="909684"/>
            </a:xfrm>
            <a:prstGeom prst="ellipse">
              <a:avLst/>
            </a:prstGeom>
            <a:solidFill>
              <a:schemeClr val="bg1"/>
            </a:solidFill>
            <a:ln w="12700">
              <a:solidFill>
                <a:srgbClr val="57A9BF"/>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9" name="CasellaDiTesto 18">
              <a:extLst>
                <a:ext uri="{FF2B5EF4-FFF2-40B4-BE49-F238E27FC236}">
                  <a16:creationId xmlns:a16="http://schemas.microsoft.com/office/drawing/2014/main" id="{9BDCE0D7-DE21-7DA5-47ED-E1FF50BD2021}"/>
                </a:ext>
              </a:extLst>
            </p:cNvPr>
            <p:cNvSpPr txBox="1"/>
            <p:nvPr/>
          </p:nvSpPr>
          <p:spPr>
            <a:xfrm>
              <a:off x="7592491" y="1181568"/>
              <a:ext cx="3031782" cy="7261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4"/>
                  </a:solidFill>
                  <a:effectLst/>
                  <a:uLnTx/>
                  <a:uFillTx/>
                  <a:latin typeface="Montserrat" pitchFamily="2" charset="77"/>
                  <a:ea typeface="+mn-ea"/>
                  <a:cs typeface="+mn-cs"/>
                </a:rPr>
                <a:t>Enti pubblici centrali e locali </a:t>
              </a:r>
              <a:r>
                <a:rPr kumimoji="0" lang="it-IT" sz="1100" b="0" i="0" u="none" strike="noStrike" kern="1200" cap="none" spc="0" normalizeH="0" baseline="0" noProof="0" dirty="0">
                  <a:ln>
                    <a:noFill/>
                  </a:ln>
                  <a:solidFill>
                    <a:srgbClr val="002E54"/>
                  </a:solidFill>
                  <a:effectLst/>
                  <a:uLnTx/>
                  <a:uFillTx/>
                  <a:latin typeface="Montserrat" pitchFamily="2" charset="77"/>
                  <a:ea typeface="+mn-ea"/>
                  <a:cs typeface="+mn-cs"/>
                </a:rPr>
                <a:t>(es. Stato, Regioni, Comuni e Città Metropolitane)</a:t>
              </a:r>
            </a:p>
          </p:txBody>
        </p:sp>
        <p:sp>
          <p:nvSpPr>
            <p:cNvPr id="20" name="Ovale 19">
              <a:extLst>
                <a:ext uri="{FF2B5EF4-FFF2-40B4-BE49-F238E27FC236}">
                  <a16:creationId xmlns:a16="http://schemas.microsoft.com/office/drawing/2014/main" id="{C5FAAFED-52B5-B347-5513-AC9AC4F861DC}"/>
                </a:ext>
              </a:extLst>
            </p:cNvPr>
            <p:cNvSpPr/>
            <p:nvPr/>
          </p:nvSpPr>
          <p:spPr>
            <a:xfrm>
              <a:off x="7620213" y="2101694"/>
              <a:ext cx="909684" cy="909684"/>
            </a:xfrm>
            <a:prstGeom prst="ellipse">
              <a:avLst/>
            </a:prstGeom>
            <a:solidFill>
              <a:schemeClr val="bg1"/>
            </a:solidFill>
            <a:ln w="12700">
              <a:solidFill>
                <a:srgbClr val="57A9BF"/>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21" name="CasellaDiTesto 20">
              <a:extLst>
                <a:ext uri="{FF2B5EF4-FFF2-40B4-BE49-F238E27FC236}">
                  <a16:creationId xmlns:a16="http://schemas.microsoft.com/office/drawing/2014/main" id="{638BD285-47F8-4481-1E62-D70DB6ACB4D0}"/>
                </a:ext>
              </a:extLst>
            </p:cNvPr>
            <p:cNvSpPr txBox="1"/>
            <p:nvPr/>
          </p:nvSpPr>
          <p:spPr>
            <a:xfrm>
              <a:off x="9020524" y="2290609"/>
              <a:ext cx="1978102" cy="52137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4"/>
                  </a:solidFill>
                  <a:effectLst/>
                  <a:uLnTx/>
                  <a:uFillTx/>
                  <a:latin typeface="Montserrat" pitchFamily="2" charset="77"/>
                  <a:ea typeface="+mn-ea"/>
                  <a:cs typeface="+mn-cs"/>
                </a:rPr>
                <a:t>Assicurazioni e servizi finanziari</a:t>
              </a:r>
            </a:p>
          </p:txBody>
        </p:sp>
        <p:sp>
          <p:nvSpPr>
            <p:cNvPr id="22" name="Ovale 21">
              <a:extLst>
                <a:ext uri="{FF2B5EF4-FFF2-40B4-BE49-F238E27FC236}">
                  <a16:creationId xmlns:a16="http://schemas.microsoft.com/office/drawing/2014/main" id="{8CE3B886-7B32-0F17-D909-1CB8CFFD11C8}"/>
                </a:ext>
              </a:extLst>
            </p:cNvPr>
            <p:cNvSpPr/>
            <p:nvPr/>
          </p:nvSpPr>
          <p:spPr>
            <a:xfrm>
              <a:off x="7818329" y="3284294"/>
              <a:ext cx="909684" cy="909684"/>
            </a:xfrm>
            <a:prstGeom prst="ellipse">
              <a:avLst/>
            </a:prstGeom>
            <a:solidFill>
              <a:schemeClr val="bg1"/>
            </a:solidFill>
            <a:ln w="12700">
              <a:solidFill>
                <a:srgbClr val="57A9BF"/>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23" name="CasellaDiTesto 22">
              <a:extLst>
                <a:ext uri="{FF2B5EF4-FFF2-40B4-BE49-F238E27FC236}">
                  <a16:creationId xmlns:a16="http://schemas.microsoft.com/office/drawing/2014/main" id="{769DCFD5-6FAE-E08C-8C82-DD706E6D8820}"/>
                </a:ext>
              </a:extLst>
            </p:cNvPr>
            <p:cNvSpPr txBox="1"/>
            <p:nvPr/>
          </p:nvSpPr>
          <p:spPr>
            <a:xfrm>
              <a:off x="8728013" y="3364800"/>
              <a:ext cx="2698021" cy="93102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4"/>
                  </a:solidFill>
                  <a:effectLst/>
                  <a:uLnTx/>
                  <a:uFillTx/>
                  <a:latin typeface="Montserrat" pitchFamily="2" charset="77"/>
                  <a:ea typeface="+mn-ea"/>
                  <a:cs typeface="+mn-cs"/>
                </a:rPr>
                <a:t>Operatori logistici, produttori di veicoli e mezzi di trasporto</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4"/>
                  </a:solidFill>
                  <a:effectLst/>
                  <a:uLnTx/>
                  <a:uFillTx/>
                  <a:latin typeface="Montserrat" pitchFamily="2" charset="77"/>
                  <a:ea typeface="+mn-ea"/>
                  <a:cs typeface="+mn-cs"/>
                </a:rPr>
                <a:t> </a:t>
              </a:r>
            </a:p>
          </p:txBody>
        </p:sp>
        <p:sp>
          <p:nvSpPr>
            <p:cNvPr id="24" name="Ovale 23">
              <a:extLst>
                <a:ext uri="{FF2B5EF4-FFF2-40B4-BE49-F238E27FC236}">
                  <a16:creationId xmlns:a16="http://schemas.microsoft.com/office/drawing/2014/main" id="{90311359-4BDA-B9D2-96C9-90E706D6DE2A}"/>
                </a:ext>
              </a:extLst>
            </p:cNvPr>
            <p:cNvSpPr/>
            <p:nvPr/>
          </p:nvSpPr>
          <p:spPr>
            <a:xfrm>
              <a:off x="7255337" y="4443836"/>
              <a:ext cx="909684" cy="909684"/>
            </a:xfrm>
            <a:prstGeom prst="ellipse">
              <a:avLst/>
            </a:prstGeom>
            <a:solidFill>
              <a:schemeClr val="bg1"/>
            </a:solidFill>
            <a:ln w="12700">
              <a:solidFill>
                <a:srgbClr val="57A9BF"/>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25" name="CasellaDiTesto 24">
              <a:extLst>
                <a:ext uri="{FF2B5EF4-FFF2-40B4-BE49-F238E27FC236}">
                  <a16:creationId xmlns:a16="http://schemas.microsoft.com/office/drawing/2014/main" id="{893A94BA-B0DC-A08D-6C3F-2024D37055CC}"/>
                </a:ext>
              </a:extLst>
            </p:cNvPr>
            <p:cNvSpPr txBox="1"/>
            <p:nvPr/>
          </p:nvSpPr>
          <p:spPr>
            <a:xfrm>
              <a:off x="8260205" y="4702043"/>
              <a:ext cx="2229571" cy="52137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4"/>
                  </a:solidFill>
                  <a:effectLst/>
                  <a:uLnTx/>
                  <a:uFillTx/>
                  <a:latin typeface="Montserrat" pitchFamily="2" charset="77"/>
                  <a:ea typeface="+mn-ea"/>
                  <a:cs typeface="+mn-cs"/>
                </a:rPr>
                <a:t>Fornitori di servizi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4"/>
                  </a:solidFill>
                  <a:effectLst/>
                  <a:uLnTx/>
                  <a:uFillTx/>
                  <a:latin typeface="Montserrat" pitchFamily="2" charset="77"/>
                  <a:ea typeface="+mn-ea"/>
                  <a:cs typeface="+mn-cs"/>
                </a:rPr>
                <a:t>di Ingegneria </a:t>
              </a:r>
            </a:p>
          </p:txBody>
        </p:sp>
        <p:pic>
          <p:nvPicPr>
            <p:cNvPr id="26" name="Picture 4" descr="Generazione immagine completata">
              <a:extLst>
                <a:ext uri="{FF2B5EF4-FFF2-40B4-BE49-F238E27FC236}">
                  <a16:creationId xmlns:a16="http://schemas.microsoft.com/office/drawing/2014/main" id="{CBD71A10-B59F-BF5B-E079-3332D421D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130" y="1989922"/>
              <a:ext cx="3127209" cy="3127209"/>
            </a:xfrm>
            <a:prstGeom prst="rect">
              <a:avLst/>
            </a:prstGeom>
            <a:noFill/>
            <a:extLst>
              <a:ext uri="{909E8E84-426E-40DD-AFC4-6F175D3DCCD1}">
                <a14:hiddenFill xmlns:a14="http://schemas.microsoft.com/office/drawing/2010/main">
                  <a:solidFill>
                    <a:srgbClr val="FFFFFF"/>
                  </a:solidFill>
                </a14:hiddenFill>
              </a:ext>
            </a:extLst>
          </p:spPr>
        </p:pic>
        <p:sp>
          <p:nvSpPr>
            <p:cNvPr id="27" name="Ovale 26">
              <a:extLst>
                <a:ext uri="{FF2B5EF4-FFF2-40B4-BE49-F238E27FC236}">
                  <a16:creationId xmlns:a16="http://schemas.microsoft.com/office/drawing/2014/main" id="{0667D36A-AFF9-B6FB-CF58-8E292414B755}"/>
                </a:ext>
              </a:extLst>
            </p:cNvPr>
            <p:cNvSpPr/>
            <p:nvPr/>
          </p:nvSpPr>
          <p:spPr>
            <a:xfrm>
              <a:off x="5981781" y="5117131"/>
              <a:ext cx="909684" cy="909684"/>
            </a:xfrm>
            <a:prstGeom prst="ellipse">
              <a:avLst/>
            </a:prstGeom>
            <a:solidFill>
              <a:schemeClr val="bg1"/>
            </a:solidFill>
            <a:ln w="12700">
              <a:solidFill>
                <a:srgbClr val="5CABC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28" name="CasellaDiTesto 27">
              <a:extLst>
                <a:ext uri="{FF2B5EF4-FFF2-40B4-BE49-F238E27FC236}">
                  <a16:creationId xmlns:a16="http://schemas.microsoft.com/office/drawing/2014/main" id="{47C9F647-6C55-649C-04BF-B45E6ABD7608}"/>
                </a:ext>
              </a:extLst>
            </p:cNvPr>
            <p:cNvSpPr txBox="1"/>
            <p:nvPr/>
          </p:nvSpPr>
          <p:spPr>
            <a:xfrm>
              <a:off x="5286525" y="6030179"/>
              <a:ext cx="3231856" cy="31654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8"/>
                  </a:solidFill>
                  <a:effectLst/>
                  <a:uLnTx/>
                  <a:uFillTx/>
                  <a:latin typeface="Montserrat" pitchFamily="2" charset="77"/>
                  <a:ea typeface="+mn-ea"/>
                  <a:cs typeface="+mn-cs"/>
                </a:rPr>
                <a:t>Operatori energetici, Oil &amp; gas</a:t>
              </a:r>
            </a:p>
          </p:txBody>
        </p:sp>
        <p:pic>
          <p:nvPicPr>
            <p:cNvPr id="29" name="Immagine 28" descr="Immagine che contiene simbolo, Elementi grafici, Carattere, logo&#10;&#10;Il contenuto generato dall'IA potrebbe non essere corretto.">
              <a:extLst>
                <a:ext uri="{FF2B5EF4-FFF2-40B4-BE49-F238E27FC236}">
                  <a16:creationId xmlns:a16="http://schemas.microsoft.com/office/drawing/2014/main" id="{725C7453-A339-34A4-7F89-CD06B64BC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2969" y="1652011"/>
              <a:ext cx="731613" cy="731613"/>
            </a:xfrm>
            <a:prstGeom prst="rect">
              <a:avLst/>
            </a:prstGeom>
          </p:spPr>
        </p:pic>
        <p:pic>
          <p:nvPicPr>
            <p:cNvPr id="30" name="Immagine 29" descr="Immagine che contiene schermata, Elementi grafici, arte, simbolo&#10;&#10;Il contenuto generato dall'IA potrebbe non essere corretto.">
              <a:extLst>
                <a:ext uri="{FF2B5EF4-FFF2-40B4-BE49-F238E27FC236}">
                  <a16:creationId xmlns:a16="http://schemas.microsoft.com/office/drawing/2014/main" id="{00EFE793-AE27-DF79-41F9-8720EDEBE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0141" y="1076874"/>
              <a:ext cx="680467" cy="680467"/>
            </a:xfrm>
            <a:prstGeom prst="rect">
              <a:avLst/>
            </a:prstGeom>
          </p:spPr>
        </p:pic>
        <p:pic>
          <p:nvPicPr>
            <p:cNvPr id="31" name="Immagine 30" descr="Immagine che contiene arte, Elementi grafici, design&#10;&#10;Il contenuto generato dall'IA potrebbe non essere corretto.">
              <a:extLst>
                <a:ext uri="{FF2B5EF4-FFF2-40B4-BE49-F238E27FC236}">
                  <a16:creationId xmlns:a16="http://schemas.microsoft.com/office/drawing/2014/main" id="{0F8C3178-4CFD-88B6-37CB-49C7FA6E43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684" y="2843875"/>
              <a:ext cx="594587" cy="594587"/>
            </a:xfrm>
            <a:prstGeom prst="rect">
              <a:avLst/>
            </a:prstGeom>
          </p:spPr>
        </p:pic>
        <p:pic>
          <p:nvPicPr>
            <p:cNvPr id="33" name="Immagine 32" descr="Immagine che contiene schizzo, disegno, Elementi grafici, clipart&#10;&#10;Il contenuto generato dall'IA potrebbe non essere corretto.">
              <a:extLst>
                <a:ext uri="{FF2B5EF4-FFF2-40B4-BE49-F238E27FC236}">
                  <a16:creationId xmlns:a16="http://schemas.microsoft.com/office/drawing/2014/main" id="{8D5F7272-E0FD-31BA-A048-8F564ADD2B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3626" y="3866417"/>
              <a:ext cx="738367" cy="738367"/>
            </a:xfrm>
            <a:prstGeom prst="rect">
              <a:avLst/>
            </a:prstGeom>
          </p:spPr>
        </p:pic>
        <p:pic>
          <p:nvPicPr>
            <p:cNvPr id="34" name="Immagine 33" descr="Immagine che contiene schermata, Elementi grafici, design, Carattere&#10;&#10;Il contenuto generato dall'IA potrebbe non essere corretto.">
              <a:extLst>
                <a:ext uri="{FF2B5EF4-FFF2-40B4-BE49-F238E27FC236}">
                  <a16:creationId xmlns:a16="http://schemas.microsoft.com/office/drawing/2014/main" id="{645093BB-B485-CBB8-C1FE-D7F6491838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1044" y="4971108"/>
              <a:ext cx="727076" cy="727076"/>
            </a:xfrm>
            <a:prstGeom prst="rect">
              <a:avLst/>
            </a:prstGeom>
          </p:spPr>
        </p:pic>
        <p:pic>
          <p:nvPicPr>
            <p:cNvPr id="35" name="Immagine 34" descr="Immagine che contiene Elementi grafici, Carattere, simbolo, logo&#10;&#10;Il contenuto generato dall'IA potrebbe non essere corretto.">
              <a:extLst>
                <a:ext uri="{FF2B5EF4-FFF2-40B4-BE49-F238E27FC236}">
                  <a16:creationId xmlns:a16="http://schemas.microsoft.com/office/drawing/2014/main" id="{D2C90845-CCF6-8149-1886-3991849796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3756" y="5222483"/>
              <a:ext cx="680329" cy="680329"/>
            </a:xfrm>
            <a:prstGeom prst="rect">
              <a:avLst/>
            </a:prstGeom>
          </p:spPr>
        </p:pic>
        <p:pic>
          <p:nvPicPr>
            <p:cNvPr id="36" name="Immagine 35" descr="Immagine che contiene schermata, design&#10;&#10;Il contenuto generato dall'IA potrebbe non essere corretto.">
              <a:extLst>
                <a:ext uri="{FF2B5EF4-FFF2-40B4-BE49-F238E27FC236}">
                  <a16:creationId xmlns:a16="http://schemas.microsoft.com/office/drawing/2014/main" id="{5EB6CD54-F405-DE40-51D1-0069F956FE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4121" y="1277621"/>
              <a:ext cx="643250" cy="643250"/>
            </a:xfrm>
            <a:prstGeom prst="rect">
              <a:avLst/>
            </a:prstGeom>
          </p:spPr>
        </p:pic>
        <p:pic>
          <p:nvPicPr>
            <p:cNvPr id="37" name="Immagine 36" descr="Immagine che contiene schermata, Elementi grafici, linea, design&#10;&#10;Il contenuto generato dall'IA potrebbe non essere corretto.">
              <a:extLst>
                <a:ext uri="{FF2B5EF4-FFF2-40B4-BE49-F238E27FC236}">
                  <a16:creationId xmlns:a16="http://schemas.microsoft.com/office/drawing/2014/main" id="{B712AB19-6DB2-0F94-F15E-1F62C10161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43018" y="3408983"/>
              <a:ext cx="660306" cy="660306"/>
            </a:xfrm>
            <a:prstGeom prst="rect">
              <a:avLst/>
            </a:prstGeom>
          </p:spPr>
        </p:pic>
      </p:grpSp>
      <p:pic>
        <p:nvPicPr>
          <p:cNvPr id="38" name="Immagine 37" descr="Immagine che contiene arte, Elementi grafici, simbolo, design&#10;&#10;Il contenuto generato dall'IA potrebbe non essere corretto.">
            <a:extLst>
              <a:ext uri="{FF2B5EF4-FFF2-40B4-BE49-F238E27FC236}">
                <a16:creationId xmlns:a16="http://schemas.microsoft.com/office/drawing/2014/main" id="{F309282D-E880-5D81-1783-934DBBE94A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1819" y="3215348"/>
            <a:ext cx="568835" cy="568835"/>
          </a:xfrm>
          <a:prstGeom prst="rect">
            <a:avLst/>
          </a:prstGeom>
        </p:spPr>
      </p:pic>
      <p:pic>
        <p:nvPicPr>
          <p:cNvPr id="39" name="Immagine 38" descr="Immagine che contiene Elementi grafici, Carattere, design&#10;&#10;Il contenuto generato dall'IA potrebbe non essere corretto.">
            <a:extLst>
              <a:ext uri="{FF2B5EF4-FFF2-40B4-BE49-F238E27FC236}">
                <a16:creationId xmlns:a16="http://schemas.microsoft.com/office/drawing/2014/main" id="{8158EA72-F79D-FDAB-523D-A8A69FC71B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98317" y="5154328"/>
            <a:ext cx="496771" cy="496771"/>
          </a:xfrm>
          <a:prstGeom prst="rect">
            <a:avLst/>
          </a:prstGeom>
        </p:spPr>
      </p:pic>
      <p:sp>
        <p:nvSpPr>
          <p:cNvPr id="7" name="Titolo 1">
            <a:extLst>
              <a:ext uri="{FF2B5EF4-FFF2-40B4-BE49-F238E27FC236}">
                <a16:creationId xmlns:a16="http://schemas.microsoft.com/office/drawing/2014/main" id="{C07EC21D-603D-EA7E-32A3-0BDBB1F8719D}"/>
              </a:ext>
            </a:extLst>
          </p:cNvPr>
          <p:cNvSpPr>
            <a:spLocks noGrp="1"/>
          </p:cNvSpPr>
          <p:nvPr>
            <p:ph type="title"/>
          </p:nvPr>
        </p:nvSpPr>
        <p:spPr>
          <a:xfrm>
            <a:off x="1349823" y="17502"/>
            <a:ext cx="7721025" cy="739276"/>
          </a:xfrm>
          <a:prstGeom prst="rect">
            <a:avLst/>
          </a:prstGeom>
        </p:spPr>
        <p:txBody>
          <a:bodyPr/>
          <a:lstStyle/>
          <a:p>
            <a:r>
              <a:rPr lang="it-IT" dirty="0">
                <a:solidFill>
                  <a:srgbClr val="002E54"/>
                </a:solidFill>
                <a:latin typeface="Montserrat"/>
              </a:rPr>
              <a:t>L’approccio di sistema</a:t>
            </a:r>
            <a:endParaRPr lang="en-GB" sz="1800" dirty="0"/>
          </a:p>
        </p:txBody>
      </p:sp>
    </p:spTree>
    <p:extLst>
      <p:ext uri="{BB962C8B-B14F-4D97-AF65-F5344CB8AC3E}">
        <p14:creationId xmlns:p14="http://schemas.microsoft.com/office/powerpoint/2010/main" val="1152801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846AC-9990-BEF3-2D30-E2ADC2B472FB}"/>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EBDABBEE-AF7B-D2A6-72EC-30A28581098B}"/>
              </a:ext>
            </a:extLst>
          </p:cNvPr>
          <p:cNvSpPr>
            <a:spLocks noGrp="1"/>
          </p:cNvSpPr>
          <p:nvPr>
            <p:ph type="title"/>
          </p:nvPr>
        </p:nvSpPr>
        <p:spPr>
          <a:xfrm>
            <a:off x="5438012" y="2397005"/>
            <a:ext cx="5886083" cy="1369971"/>
          </a:xfrm>
        </p:spPr>
        <p:txBody>
          <a:bodyPr/>
          <a:lstStyle/>
          <a:p>
            <a:pPr lvl="0"/>
            <a:r>
              <a:rPr lang="it-IT" sz="3200" dirty="0"/>
              <a:t>La digitalizzazione </a:t>
            </a:r>
            <a:br>
              <a:rPr lang="it-IT" sz="3200" dirty="0"/>
            </a:br>
            <a:r>
              <a:rPr lang="it-IT" sz="3200" dirty="0"/>
              <a:t>delle infrastrutture e </a:t>
            </a:r>
            <a:br>
              <a:rPr lang="it-IT" sz="3200" dirty="0"/>
            </a:br>
            <a:r>
              <a:rPr lang="it-IT" sz="3200" dirty="0"/>
              <a:t>l’innovazione nella logistica </a:t>
            </a:r>
            <a:br>
              <a:rPr lang="it-IT" sz="3200" dirty="0"/>
            </a:br>
            <a:r>
              <a:rPr lang="it-IT" sz="3200" dirty="0"/>
              <a:t>del trasporto merci</a:t>
            </a:r>
            <a:endParaRPr lang="it-IT" dirty="0"/>
          </a:p>
        </p:txBody>
      </p:sp>
      <p:sp>
        <p:nvSpPr>
          <p:cNvPr id="4" name="Segnaposto testo 3">
            <a:extLst>
              <a:ext uri="{FF2B5EF4-FFF2-40B4-BE49-F238E27FC236}">
                <a16:creationId xmlns:a16="http://schemas.microsoft.com/office/drawing/2014/main" id="{F8C9D9DE-DB47-7754-E9C8-15329F7D685A}"/>
              </a:ext>
            </a:extLst>
          </p:cNvPr>
          <p:cNvSpPr>
            <a:spLocks noGrp="1"/>
          </p:cNvSpPr>
          <p:nvPr>
            <p:ph type="body" sz="quarter" idx="12"/>
          </p:nvPr>
        </p:nvSpPr>
        <p:spPr>
          <a:xfrm>
            <a:off x="5438011" y="1788752"/>
            <a:ext cx="5954847" cy="288000"/>
          </a:xfrm>
        </p:spPr>
        <p:txBody>
          <a:bodyPr/>
          <a:lstStyle/>
          <a:p>
            <a:r>
              <a:rPr lang="it-IT" dirty="0"/>
              <a:t>02.12.2025</a:t>
            </a:r>
          </a:p>
        </p:txBody>
      </p:sp>
      <p:pic>
        <p:nvPicPr>
          <p:cNvPr id="8" name="Segnaposto immagine 10">
            <a:extLst>
              <a:ext uri="{FF2B5EF4-FFF2-40B4-BE49-F238E27FC236}">
                <a16:creationId xmlns:a16="http://schemas.microsoft.com/office/drawing/2014/main" id="{5D898255-F782-399E-8CBB-E72675E31782}"/>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p:blipFill>
        <p:spPr>
          <a:xfrm>
            <a:off x="1447494" y="1129928"/>
            <a:ext cx="2120845" cy="2218477"/>
          </a:xfrm>
          <a:prstGeom prst="rect">
            <a:avLst/>
          </a:prstGeom>
          <a:effectLst>
            <a:softEdge rad="31750"/>
          </a:effectLst>
        </p:spPr>
      </p:pic>
      <p:sp>
        <p:nvSpPr>
          <p:cNvPr id="5" name="Segnaposto testo 7">
            <a:extLst>
              <a:ext uri="{FF2B5EF4-FFF2-40B4-BE49-F238E27FC236}">
                <a16:creationId xmlns:a16="http://schemas.microsoft.com/office/drawing/2014/main" id="{97915685-3F08-A081-9EA0-3C4509D9659A}"/>
              </a:ext>
            </a:extLst>
          </p:cNvPr>
          <p:cNvSpPr txBox="1">
            <a:spLocks/>
          </p:cNvSpPr>
          <p:nvPr/>
        </p:nvSpPr>
        <p:spPr>
          <a:xfrm>
            <a:off x="1572559" y="5856271"/>
            <a:ext cx="1924036" cy="219321"/>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endParaRPr kumimoji="0" lang="it-IT" sz="1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endParaRPr>
          </a:p>
        </p:txBody>
      </p:sp>
      <p:grpSp>
        <p:nvGrpSpPr>
          <p:cNvPr id="9" name="Gruppo 8">
            <a:extLst>
              <a:ext uri="{FF2B5EF4-FFF2-40B4-BE49-F238E27FC236}">
                <a16:creationId xmlns:a16="http://schemas.microsoft.com/office/drawing/2014/main" id="{7C159A51-E23A-74C6-FDC1-CFAB67090637}"/>
              </a:ext>
            </a:extLst>
          </p:cNvPr>
          <p:cNvGrpSpPr/>
          <p:nvPr/>
        </p:nvGrpSpPr>
        <p:grpSpPr>
          <a:xfrm>
            <a:off x="959643" y="3465764"/>
            <a:ext cx="3106169" cy="2291863"/>
            <a:chOff x="959643" y="3416159"/>
            <a:chExt cx="3106169" cy="2291863"/>
          </a:xfrm>
        </p:grpSpPr>
        <p:sp>
          <p:nvSpPr>
            <p:cNvPr id="2" name="Segnaposto testo 6">
              <a:extLst>
                <a:ext uri="{FF2B5EF4-FFF2-40B4-BE49-F238E27FC236}">
                  <a16:creationId xmlns:a16="http://schemas.microsoft.com/office/drawing/2014/main" id="{ECBD1459-2B89-1304-B56A-ADEE1C9C2CB1}"/>
                </a:ext>
              </a:extLst>
            </p:cNvPr>
            <p:cNvSpPr txBox="1">
              <a:spLocks/>
            </p:cNvSpPr>
            <p:nvPr/>
          </p:nvSpPr>
          <p:spPr>
            <a:xfrm>
              <a:off x="959643" y="4204813"/>
              <a:ext cx="3106169" cy="1012985"/>
            </a:xfrm>
            <a:prstGeom prst="rect">
              <a:avLst/>
            </a:prstGeom>
          </p:spPr>
          <p:txBody>
            <a:bodyPr anchor="ct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it-IT" sz="1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Osservatorio </a:t>
              </a:r>
              <a:r>
                <a:rPr kumimoji="0" lang="it-IT" sz="1400" b="0" i="0" u="none" strike="noStrike" kern="1200" cap="none" spc="0" normalizeH="0" baseline="0" noProof="0" dirty="0" err="1">
                  <a:ln>
                    <a:noFill/>
                  </a:ln>
                  <a:solidFill>
                    <a:srgbClr val="FFFFFF"/>
                  </a:solidFill>
                  <a:effectLst/>
                  <a:uLnTx/>
                  <a:uFillTx/>
                  <a:latin typeface="Montserrat" panose="00000500000000000000" pitchFamily="2" charset="0"/>
                  <a:ea typeface="+mn-ea"/>
                  <a:cs typeface="+mn-cs"/>
                </a:rPr>
                <a:t>Contract</a:t>
              </a:r>
              <a:r>
                <a:rPr kumimoji="0" lang="it-IT" sz="1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Logistics e Osservatorio Digital &amp; Smart </a:t>
              </a:r>
              <a:r>
                <a:rPr kumimoji="0" lang="it-IT" sz="1400" b="0" i="0" u="none" strike="noStrike" kern="1200" cap="none" spc="0" normalizeH="0" baseline="0" noProof="0" dirty="0" err="1">
                  <a:ln>
                    <a:noFill/>
                  </a:ln>
                  <a:solidFill>
                    <a:srgbClr val="FFFFFF"/>
                  </a:solidFill>
                  <a:effectLst/>
                  <a:uLnTx/>
                  <a:uFillTx/>
                  <a:latin typeface="Montserrat" panose="00000500000000000000" pitchFamily="2" charset="0"/>
                  <a:ea typeface="+mn-ea"/>
                  <a:cs typeface="+mn-cs"/>
                </a:rPr>
                <a:t>Infrastructures</a:t>
              </a:r>
              <a:endParaRPr kumimoji="0" lang="it-IT" sz="1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endParaRPr>
            </a:p>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it-IT" sz="1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a:t>
              </a:r>
            </a:p>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it-IT" sz="1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Politecnico di Milano</a:t>
              </a:r>
            </a:p>
          </p:txBody>
        </p:sp>
        <p:sp>
          <p:nvSpPr>
            <p:cNvPr id="6" name="Segnaposto testo 203">
              <a:extLst>
                <a:ext uri="{FF2B5EF4-FFF2-40B4-BE49-F238E27FC236}">
                  <a16:creationId xmlns:a16="http://schemas.microsoft.com/office/drawing/2014/main" id="{70A3906A-6221-C8A0-17B2-A05EE0405099}"/>
                </a:ext>
              </a:extLst>
            </p:cNvPr>
            <p:cNvSpPr txBox="1">
              <a:spLocks/>
            </p:cNvSpPr>
            <p:nvPr/>
          </p:nvSpPr>
          <p:spPr>
            <a:xfrm>
              <a:off x="1545898" y="5508639"/>
              <a:ext cx="1924037" cy="199383"/>
            </a:xfrm>
            <a:prstGeom prst="rect">
              <a:avLst/>
            </a:prstGeom>
          </p:spPr>
          <p:txBody>
            <a:bodyPr wrap="none" lIns="0" tIns="0" rIns="0" bIns="0" anchor="t"/>
            <a:lstStyle>
              <a:lvl1pPr marL="0" indent="0" algn="l" defTabSz="457200" rtl="0" eaLnBrk="1" latinLnBrk="0" hangingPunct="1">
                <a:spcBef>
                  <a:spcPts val="10"/>
                </a:spcBef>
                <a:buFont typeface="Arial"/>
                <a:buNone/>
                <a:defRPr lang="it-IT" sz="1050" kern="1200" dirty="0">
                  <a:solidFill>
                    <a:srgbClr val="92D8E1"/>
                  </a:solidFill>
                  <a:latin typeface="Montserrat" pitchFamily="2" charset="77"/>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0"/>
                </a:spcBef>
                <a:spcAft>
                  <a:spcPts val="0"/>
                </a:spcAft>
                <a:buClrTx/>
                <a:buSzTx/>
                <a:buFont typeface="Arial"/>
                <a:buNone/>
                <a:tabLst/>
                <a:defRPr/>
              </a:pPr>
              <a:r>
                <a:rPr kumimoji="0" lang="it-IT" sz="1200" b="0" i="0" u="none" strike="noStrike" kern="1200" cap="none" spc="0" normalizeH="0" baseline="0" noProof="0" dirty="0">
                  <a:ln>
                    <a:noFill/>
                  </a:ln>
                  <a:solidFill>
                    <a:srgbClr val="92D8E1"/>
                  </a:solidFill>
                  <a:effectLst/>
                  <a:uLnTx/>
                  <a:uFillTx/>
                  <a:latin typeface="Montserrat" pitchFamily="2" charset="77"/>
                  <a:ea typeface="+mn-ea"/>
                  <a:cs typeface="+mn-cs"/>
                </a:rPr>
                <a:t>Paolo.giacobbe@polimi.it</a:t>
              </a:r>
            </a:p>
          </p:txBody>
        </p:sp>
        <p:sp>
          <p:nvSpPr>
            <p:cNvPr id="7" name="Segnaposto testo 200">
              <a:extLst>
                <a:ext uri="{FF2B5EF4-FFF2-40B4-BE49-F238E27FC236}">
                  <a16:creationId xmlns:a16="http://schemas.microsoft.com/office/drawing/2014/main" id="{50F2243F-A0E4-1F4D-9F75-EDDE2AF9C6BC}"/>
                </a:ext>
              </a:extLst>
            </p:cNvPr>
            <p:cNvSpPr txBox="1">
              <a:spLocks/>
            </p:cNvSpPr>
            <p:nvPr/>
          </p:nvSpPr>
          <p:spPr>
            <a:xfrm>
              <a:off x="1645513" y="3416159"/>
              <a:ext cx="1734428" cy="820679"/>
            </a:xfrm>
            <a:prstGeom prst="rect">
              <a:avLst/>
            </a:prstGeom>
          </p:spPr>
          <p:txBody>
            <a:bodyPr wrap="none" lIns="0" tIns="0" rIns="0" bIns="0" anchor="ctr" anchorCtr="0"/>
            <a:lstStyle>
              <a:lvl1pPr marL="0" indent="0" algn="l" defTabSz="609585" rtl="0" eaLnBrk="1" latinLnBrk="0" hangingPunct="1">
                <a:spcBef>
                  <a:spcPts val="13"/>
                </a:spcBef>
                <a:buFont typeface="Arial" panose="020B0604020202020204" pitchFamily="34" charset="0"/>
                <a:buNone/>
                <a:tabLst/>
                <a:defRPr lang="it-IT" sz="2667" b="1" kern="1200" baseline="0" smtClean="0">
                  <a:solidFill>
                    <a:schemeClr val="bg1"/>
                  </a:solidFill>
                  <a:latin typeface="Montserrat" pitchFamily="2" charset="77"/>
                  <a:ea typeface="+mj-ea"/>
                  <a:cs typeface="+mj-cs"/>
                </a:defRPr>
              </a:lvl1pPr>
              <a:lvl2pPr marL="609585" indent="0" algn="l" defTabSz="609585" rtl="0" eaLnBrk="1" latinLnBrk="0" hangingPunct="1">
                <a:spcBef>
                  <a:spcPct val="20000"/>
                </a:spcBef>
                <a:buFont typeface="Arial"/>
                <a:buNone/>
                <a:defRPr lang="it-IT" sz="3733" kern="1200" smtClean="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lang="it-IT" sz="3200" kern="1200" smtClean="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lang="it-IT" sz="2667" kern="1200" smtClean="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lang="it-IT"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13"/>
                </a:spcBef>
                <a:spcAft>
                  <a:spcPts val="0"/>
                </a:spcAft>
                <a:buClrTx/>
                <a:buSzTx/>
                <a:buFont typeface="Arial" panose="020B0604020202020204" pitchFamily="34" charset="0"/>
                <a:buNone/>
                <a:tabLst/>
                <a:defRPr/>
              </a:pPr>
              <a:r>
                <a:rPr kumimoji="0" lang="it-IT" sz="1800" b="1" i="0" u="none" strike="noStrike" kern="1200" cap="none" spc="0" normalizeH="0" baseline="0" noProof="0" dirty="0">
                  <a:ln>
                    <a:noFill/>
                  </a:ln>
                  <a:solidFill>
                    <a:srgbClr val="FFFFFF"/>
                  </a:solidFill>
                  <a:effectLst/>
                  <a:uLnTx/>
                  <a:uFillTx/>
                  <a:latin typeface="Montserrat" panose="00000500000000000000" pitchFamily="2" charset="0"/>
                  <a:ea typeface="+mj-ea"/>
                  <a:cs typeface="+mj-cs"/>
                </a:rPr>
                <a:t>Paolo Giacobbe</a:t>
              </a:r>
            </a:p>
          </p:txBody>
        </p:sp>
      </p:grpSp>
    </p:spTree>
    <p:extLst>
      <p:ext uri="{BB962C8B-B14F-4D97-AF65-F5344CB8AC3E}">
        <p14:creationId xmlns:p14="http://schemas.microsoft.com/office/powerpoint/2010/main" val="126784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57F9A2-5D76-8210-4406-AA578E38686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C409B-E0B7-4084-B75F-BB51C040EABE}" type="slidenum">
              <a:rPr kumimoji="0" lang="it-IT" sz="1467" b="0" i="0" u="none" strike="noStrike" kern="1200" cap="none" spc="0" normalizeH="0" baseline="0" noProof="0" smtClean="0">
                <a:ln>
                  <a:noFill/>
                </a:ln>
                <a:solidFill>
                  <a:srgbClr val="002E54"/>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467" b="0" i="0" u="none" strike="noStrike" kern="1200" cap="none" spc="0" normalizeH="0" baseline="0" noProof="0" dirty="0">
              <a:ln>
                <a:noFill/>
              </a:ln>
              <a:solidFill>
                <a:srgbClr val="002E54"/>
              </a:solidFill>
              <a:effectLst/>
              <a:uLnTx/>
              <a:uFillTx/>
              <a:latin typeface="Montserrat" pitchFamily="2" charset="77"/>
              <a:ea typeface="+mn-ea"/>
              <a:cs typeface="+mn-cs"/>
            </a:endParaRPr>
          </a:p>
        </p:txBody>
      </p:sp>
      <p:pic>
        <p:nvPicPr>
          <p:cNvPr id="8" name="Picture 7">
            <a:extLst>
              <a:ext uri="{FF2B5EF4-FFF2-40B4-BE49-F238E27FC236}">
                <a16:creationId xmlns:a16="http://schemas.microsoft.com/office/drawing/2014/main" id="{3177660D-BBB2-2CE9-C8E9-629F45B19B8E}"/>
              </a:ext>
            </a:extLst>
          </p:cNvPr>
          <p:cNvPicPr>
            <a:picLocks noChangeAspect="1"/>
          </p:cNvPicPr>
          <p:nvPr/>
        </p:nvPicPr>
        <p:blipFill>
          <a:blip r:embed="rId3">
            <a:duotone>
              <a:prstClr val="black"/>
              <a:schemeClr val="accent2">
                <a:tint val="45000"/>
                <a:satMod val="400000"/>
              </a:schemeClr>
            </a:duotone>
          </a:blip>
          <a:srcRect l="15505" t="3425" r="15908"/>
          <a:stretch>
            <a:fillRect/>
          </a:stretch>
        </p:blipFill>
        <p:spPr>
          <a:xfrm>
            <a:off x="-1" y="756778"/>
            <a:ext cx="12204033" cy="6083720"/>
          </a:xfrm>
          <a:prstGeom prst="rect">
            <a:avLst/>
          </a:prstGeom>
          <a:effectLst>
            <a:softEdge rad="12700"/>
          </a:effectLst>
        </p:spPr>
      </p:pic>
      <p:sp>
        <p:nvSpPr>
          <p:cNvPr id="6" name="Titolo 1">
            <a:extLst>
              <a:ext uri="{FF2B5EF4-FFF2-40B4-BE49-F238E27FC236}">
                <a16:creationId xmlns:a16="http://schemas.microsoft.com/office/drawing/2014/main" id="{738A2CF4-A460-BDB0-15AC-3AD0A7AB3021}"/>
              </a:ext>
            </a:extLst>
          </p:cNvPr>
          <p:cNvSpPr>
            <a:spLocks noGrp="1"/>
          </p:cNvSpPr>
          <p:nvPr>
            <p:ph type="title"/>
          </p:nvPr>
        </p:nvSpPr>
        <p:spPr>
          <a:xfrm>
            <a:off x="1349823" y="17502"/>
            <a:ext cx="7721025" cy="739276"/>
          </a:xfrm>
          <a:prstGeom prst="rect">
            <a:avLst/>
          </a:prstGeom>
        </p:spPr>
        <p:txBody>
          <a:bodyPr/>
          <a:lstStyle/>
          <a:p>
            <a:r>
              <a:rPr lang="it-IT" dirty="0">
                <a:solidFill>
                  <a:srgbClr val="002E54"/>
                </a:solidFill>
                <a:latin typeface="Montserrat"/>
              </a:rPr>
              <a:t>Il contesto</a:t>
            </a:r>
            <a:endParaRPr lang="en-GB" sz="1800" dirty="0"/>
          </a:p>
        </p:txBody>
      </p:sp>
      <p:sp>
        <p:nvSpPr>
          <p:cNvPr id="7" name="Rettangolo 4">
            <a:extLst>
              <a:ext uri="{FF2B5EF4-FFF2-40B4-BE49-F238E27FC236}">
                <a16:creationId xmlns:a16="http://schemas.microsoft.com/office/drawing/2014/main" id="{4DA995A5-2379-4B76-3D30-FDB4EE245E9D}"/>
              </a:ext>
            </a:extLst>
          </p:cNvPr>
          <p:cNvSpPr/>
          <p:nvPr/>
        </p:nvSpPr>
        <p:spPr>
          <a:xfrm>
            <a:off x="336000" y="936000"/>
            <a:ext cx="11520000" cy="864000"/>
          </a:xfrm>
          <a:prstGeom prst="rect">
            <a:avLst/>
          </a:prstGeom>
          <a:ln>
            <a:solidFill>
              <a:srgbClr val="002E54"/>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marL="0" marR="0" lvl="0" indent="0" algn="ctr" defTabSz="914400" rtl="0" eaLnBrk="1" fontAlgn="auto" latinLnBrk="0" hangingPunct="1">
              <a:lnSpc>
                <a:spcPts val="2400"/>
              </a:lnSpc>
              <a:spcBef>
                <a:spcPts val="0"/>
              </a:spcBef>
              <a:spcAft>
                <a:spcPts val="0"/>
              </a:spcAft>
              <a:buClr>
                <a:srgbClr val="7FBE00"/>
              </a:buClr>
              <a:buSzTx/>
              <a:buFontTx/>
              <a:buNone/>
              <a:tabLst/>
              <a:defRPr/>
            </a:pPr>
            <a:r>
              <a:rPr kumimoji="0" lang="it-IT" sz="1600" b="0"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Il</a:t>
            </a:r>
            <a:r>
              <a:rPr kumimoji="0" lang="it-IT" sz="1600" b="1"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 contesto economico e geopolitico</a:t>
            </a:r>
            <a:r>
              <a:rPr kumimoji="0" lang="it-IT" sz="1600" b="0"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 nel quale operano le aziende di Logistica e di Trasporto ha vissuto </a:t>
            </a:r>
          </a:p>
          <a:p>
            <a:pPr marL="0" marR="0" lvl="0" indent="0" algn="ctr" defTabSz="914400" rtl="0" eaLnBrk="1" fontAlgn="auto" latinLnBrk="0" hangingPunct="1">
              <a:lnSpc>
                <a:spcPts val="2400"/>
              </a:lnSpc>
              <a:spcBef>
                <a:spcPts val="0"/>
              </a:spcBef>
              <a:spcAft>
                <a:spcPts val="0"/>
              </a:spcAft>
              <a:buClr>
                <a:srgbClr val="7FBE00"/>
              </a:buClr>
              <a:buSzTx/>
              <a:buFontTx/>
              <a:buNone/>
              <a:tabLst/>
              <a:defRPr/>
            </a:pPr>
            <a:r>
              <a:rPr kumimoji="0" lang="it-IT" sz="1600" b="1"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profondi cambiamenti negli ultimi anni</a:t>
            </a:r>
          </a:p>
        </p:txBody>
      </p:sp>
      <p:sp>
        <p:nvSpPr>
          <p:cNvPr id="10" name="Oval 38">
            <a:extLst>
              <a:ext uri="{FF2B5EF4-FFF2-40B4-BE49-F238E27FC236}">
                <a16:creationId xmlns:a16="http://schemas.microsoft.com/office/drawing/2014/main" id="{1D3DF5FE-48A6-193E-908D-6F5E96C22CB6}"/>
              </a:ext>
            </a:extLst>
          </p:cNvPr>
          <p:cNvSpPr/>
          <p:nvPr/>
        </p:nvSpPr>
        <p:spPr>
          <a:xfrm>
            <a:off x="2636164" y="2512384"/>
            <a:ext cx="6919672" cy="3814416"/>
          </a:xfrm>
          <a:prstGeom prst="ellipse">
            <a:avLst/>
          </a:prstGeom>
          <a:solidFill>
            <a:schemeClr val="bg1"/>
          </a:solidFill>
          <a:ln>
            <a:noFill/>
          </a:ln>
          <a:effectLst>
            <a:softEdge rad="317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grpSp>
        <p:nvGrpSpPr>
          <p:cNvPr id="14" name="Group 26">
            <a:extLst>
              <a:ext uri="{FF2B5EF4-FFF2-40B4-BE49-F238E27FC236}">
                <a16:creationId xmlns:a16="http://schemas.microsoft.com/office/drawing/2014/main" id="{DBBA561B-4B69-8EF3-D5EB-A16E6F69CB37}"/>
              </a:ext>
            </a:extLst>
          </p:cNvPr>
          <p:cNvGrpSpPr/>
          <p:nvPr/>
        </p:nvGrpSpPr>
        <p:grpSpPr>
          <a:xfrm>
            <a:off x="7626340" y="2648070"/>
            <a:ext cx="3964117" cy="1781071"/>
            <a:chOff x="4721851" y="2033055"/>
            <a:chExt cx="3964117" cy="1781070"/>
          </a:xfrm>
        </p:grpSpPr>
        <p:sp>
          <p:nvSpPr>
            <p:cNvPr id="15" name="Oval 25">
              <a:extLst>
                <a:ext uri="{FF2B5EF4-FFF2-40B4-BE49-F238E27FC236}">
                  <a16:creationId xmlns:a16="http://schemas.microsoft.com/office/drawing/2014/main" id="{982AE51A-02E0-2117-DE7E-EAF794DCF4AC}"/>
                </a:ext>
              </a:extLst>
            </p:cNvPr>
            <p:cNvSpPr/>
            <p:nvPr/>
          </p:nvSpPr>
          <p:spPr>
            <a:xfrm>
              <a:off x="4721851" y="2103982"/>
              <a:ext cx="3964117" cy="1710143"/>
            </a:xfrm>
            <a:prstGeom prst="ellipse">
              <a:avLst/>
            </a:prstGeom>
            <a:solidFill>
              <a:schemeClr val="bg1"/>
            </a:solidFill>
            <a:ln>
              <a:noFill/>
            </a:ln>
            <a:effectLst>
              <a:softEdge rad="317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grpSp>
          <p:nvGrpSpPr>
            <p:cNvPr id="16" name="Group 19">
              <a:extLst>
                <a:ext uri="{FF2B5EF4-FFF2-40B4-BE49-F238E27FC236}">
                  <a16:creationId xmlns:a16="http://schemas.microsoft.com/office/drawing/2014/main" id="{20E90D9F-0F9F-91FB-407C-D7B998D0700F}"/>
                </a:ext>
              </a:extLst>
            </p:cNvPr>
            <p:cNvGrpSpPr/>
            <p:nvPr/>
          </p:nvGrpSpPr>
          <p:grpSpPr>
            <a:xfrm>
              <a:off x="5489004" y="2033055"/>
              <a:ext cx="2843135" cy="1237435"/>
              <a:chOff x="612204" y="3137955"/>
              <a:chExt cx="2843135" cy="1237435"/>
            </a:xfrm>
          </p:grpSpPr>
          <p:sp>
            <p:nvSpPr>
              <p:cNvPr id="17" name="CasellaDiTesto 15">
                <a:extLst>
                  <a:ext uri="{FF2B5EF4-FFF2-40B4-BE49-F238E27FC236}">
                    <a16:creationId xmlns:a16="http://schemas.microsoft.com/office/drawing/2014/main" id="{6AEFB862-E81E-7A97-ED64-B20396CC6666}"/>
                  </a:ext>
                </a:extLst>
              </p:cNvPr>
              <p:cNvSpPr txBox="1"/>
              <p:nvPr/>
            </p:nvSpPr>
            <p:spPr>
              <a:xfrm>
                <a:off x="612204" y="3790616"/>
                <a:ext cx="2843135" cy="584774"/>
              </a:xfrm>
              <a:prstGeom prst="rect">
                <a:avLst/>
              </a:prstGeom>
              <a:noFill/>
              <a:effectLst/>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2E54"/>
                    </a:solidFill>
                    <a:effectLst/>
                    <a:uLnTx/>
                    <a:uFillTx/>
                    <a:latin typeface="Montserrat" pitchFamily="2" charset="77"/>
                    <a:ea typeface="+mn-ea"/>
                    <a:cs typeface="+mn-cs"/>
                  </a:rPr>
                  <a:t>INNOVAZIONE TECNOLOGICA</a:t>
                </a:r>
              </a:p>
            </p:txBody>
          </p:sp>
          <p:pic>
            <p:nvPicPr>
              <p:cNvPr id="18" name="Immagine 5" descr="Immagine che contiene Elementi grafici, clipart, grafica, simbolo&#10;&#10;Descrizione generata automaticamente">
                <a:extLst>
                  <a:ext uri="{FF2B5EF4-FFF2-40B4-BE49-F238E27FC236}">
                    <a16:creationId xmlns:a16="http://schemas.microsoft.com/office/drawing/2014/main" id="{6C7C4691-40AE-C778-1EF2-05314FDA89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7440" y="3137955"/>
                <a:ext cx="652661" cy="652661"/>
              </a:xfrm>
              <a:prstGeom prst="rect">
                <a:avLst/>
              </a:prstGeom>
            </p:spPr>
          </p:pic>
        </p:grpSp>
      </p:grpSp>
      <p:grpSp>
        <p:nvGrpSpPr>
          <p:cNvPr id="22" name="Group 21">
            <a:extLst>
              <a:ext uri="{FF2B5EF4-FFF2-40B4-BE49-F238E27FC236}">
                <a16:creationId xmlns:a16="http://schemas.microsoft.com/office/drawing/2014/main" id="{909CF358-BD88-363D-4759-C20C7355D8BD}"/>
              </a:ext>
            </a:extLst>
          </p:cNvPr>
          <p:cNvGrpSpPr/>
          <p:nvPr/>
        </p:nvGrpSpPr>
        <p:grpSpPr>
          <a:xfrm>
            <a:off x="8114907" y="4432466"/>
            <a:ext cx="3744667" cy="1635661"/>
            <a:chOff x="8596132" y="4533148"/>
            <a:chExt cx="3744667" cy="1635661"/>
          </a:xfrm>
        </p:grpSpPr>
        <p:sp>
          <p:nvSpPr>
            <p:cNvPr id="19" name="Oval 27">
              <a:extLst>
                <a:ext uri="{FF2B5EF4-FFF2-40B4-BE49-F238E27FC236}">
                  <a16:creationId xmlns:a16="http://schemas.microsoft.com/office/drawing/2014/main" id="{B56602C2-6BB1-C6F3-9A88-D2033C5BBA58}"/>
                </a:ext>
              </a:extLst>
            </p:cNvPr>
            <p:cNvSpPr/>
            <p:nvPr/>
          </p:nvSpPr>
          <p:spPr>
            <a:xfrm>
              <a:off x="8596132" y="4669532"/>
              <a:ext cx="3744667" cy="1499277"/>
            </a:xfrm>
            <a:prstGeom prst="ellipse">
              <a:avLst/>
            </a:prstGeom>
            <a:solidFill>
              <a:schemeClr val="bg1"/>
            </a:solidFill>
            <a:ln>
              <a:noFill/>
            </a:ln>
            <a:effectLst>
              <a:softEdge rad="317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20" name="CasellaDiTesto 17">
              <a:extLst>
                <a:ext uri="{FF2B5EF4-FFF2-40B4-BE49-F238E27FC236}">
                  <a16:creationId xmlns:a16="http://schemas.microsoft.com/office/drawing/2014/main" id="{3563E0AB-6459-81CF-2848-E9F797C97930}"/>
                </a:ext>
              </a:extLst>
            </p:cNvPr>
            <p:cNvSpPr txBox="1"/>
            <p:nvPr/>
          </p:nvSpPr>
          <p:spPr>
            <a:xfrm>
              <a:off x="9026897" y="5222515"/>
              <a:ext cx="2843135" cy="338554"/>
            </a:xfrm>
            <a:prstGeom prst="rect">
              <a:avLst/>
            </a:prstGeom>
            <a:noFill/>
            <a:effectLst/>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2E54"/>
                  </a:solidFill>
                  <a:effectLst/>
                  <a:uLnTx/>
                  <a:uFillTx/>
                  <a:latin typeface="Montserrat" pitchFamily="2" charset="77"/>
                  <a:ea typeface="+mn-ea"/>
                  <a:cs typeface="+mn-cs"/>
                </a:rPr>
                <a:t>TRANSIZIONE GREEN</a:t>
              </a:r>
            </a:p>
          </p:txBody>
        </p:sp>
        <p:pic>
          <p:nvPicPr>
            <p:cNvPr id="21" name="Picture 20">
              <a:extLst>
                <a:ext uri="{FF2B5EF4-FFF2-40B4-BE49-F238E27FC236}">
                  <a16:creationId xmlns:a16="http://schemas.microsoft.com/office/drawing/2014/main" id="{8E893615-CA66-A3A9-5B18-64F3A2A2054E}"/>
                </a:ext>
              </a:extLst>
            </p:cNvPr>
            <p:cNvPicPr>
              <a:picLocks noChangeAspect="1"/>
            </p:cNvPicPr>
            <p:nvPr/>
          </p:nvPicPr>
          <p:blipFill>
            <a:blip r:embed="rId5"/>
            <a:stretch>
              <a:fillRect/>
            </a:stretch>
          </p:blipFill>
          <p:spPr>
            <a:xfrm>
              <a:off x="10089624" y="4533148"/>
              <a:ext cx="717677" cy="717677"/>
            </a:xfrm>
            <a:prstGeom prst="rect">
              <a:avLst/>
            </a:prstGeom>
          </p:spPr>
        </p:pic>
      </p:grpSp>
      <p:grpSp>
        <p:nvGrpSpPr>
          <p:cNvPr id="32" name="Group 31">
            <a:extLst>
              <a:ext uri="{FF2B5EF4-FFF2-40B4-BE49-F238E27FC236}">
                <a16:creationId xmlns:a16="http://schemas.microsoft.com/office/drawing/2014/main" id="{F699E8D3-F099-E70C-877F-2D1891996C7F}"/>
              </a:ext>
            </a:extLst>
          </p:cNvPr>
          <p:cNvGrpSpPr/>
          <p:nvPr/>
        </p:nvGrpSpPr>
        <p:grpSpPr>
          <a:xfrm>
            <a:off x="209954" y="2776086"/>
            <a:ext cx="3776113" cy="3315860"/>
            <a:chOff x="-412706" y="1711272"/>
            <a:chExt cx="3776113" cy="3315860"/>
          </a:xfrm>
        </p:grpSpPr>
        <p:grpSp>
          <p:nvGrpSpPr>
            <p:cNvPr id="33" name="Gruppo 15">
              <a:extLst>
                <a:ext uri="{FF2B5EF4-FFF2-40B4-BE49-F238E27FC236}">
                  <a16:creationId xmlns:a16="http://schemas.microsoft.com/office/drawing/2014/main" id="{846E1575-A698-320A-6008-D8593D39AA07}"/>
                </a:ext>
              </a:extLst>
            </p:cNvPr>
            <p:cNvGrpSpPr/>
            <p:nvPr/>
          </p:nvGrpSpPr>
          <p:grpSpPr>
            <a:xfrm>
              <a:off x="-412706" y="1783327"/>
              <a:ext cx="3776113" cy="3243805"/>
              <a:chOff x="-412708" y="2977857"/>
              <a:chExt cx="3776114" cy="3243802"/>
            </a:xfrm>
          </p:grpSpPr>
          <p:grpSp>
            <p:nvGrpSpPr>
              <p:cNvPr id="35" name="Group 23">
                <a:extLst>
                  <a:ext uri="{FF2B5EF4-FFF2-40B4-BE49-F238E27FC236}">
                    <a16:creationId xmlns:a16="http://schemas.microsoft.com/office/drawing/2014/main" id="{DCFE5400-79A9-0781-8C66-273FF4E4A51D}"/>
                  </a:ext>
                </a:extLst>
              </p:cNvPr>
              <p:cNvGrpSpPr/>
              <p:nvPr/>
            </p:nvGrpSpPr>
            <p:grpSpPr>
              <a:xfrm>
                <a:off x="-412708" y="4532300"/>
                <a:ext cx="3776114" cy="1689359"/>
                <a:chOff x="112460" y="2533114"/>
                <a:chExt cx="3776114" cy="1689359"/>
              </a:xfrm>
            </p:grpSpPr>
            <p:sp>
              <p:nvSpPr>
                <p:cNvPr id="39" name="Oval 21">
                  <a:extLst>
                    <a:ext uri="{FF2B5EF4-FFF2-40B4-BE49-F238E27FC236}">
                      <a16:creationId xmlns:a16="http://schemas.microsoft.com/office/drawing/2014/main" id="{9DC8E1D3-0092-F109-3665-6343B6B15ECA}"/>
                    </a:ext>
                  </a:extLst>
                </p:cNvPr>
                <p:cNvSpPr/>
                <p:nvPr/>
              </p:nvSpPr>
              <p:spPr>
                <a:xfrm>
                  <a:off x="112460" y="2622989"/>
                  <a:ext cx="3776114" cy="1599484"/>
                </a:xfrm>
                <a:prstGeom prst="ellipse">
                  <a:avLst/>
                </a:prstGeom>
                <a:solidFill>
                  <a:schemeClr val="bg1"/>
                </a:solidFill>
                <a:ln>
                  <a:noFill/>
                </a:ln>
                <a:effectLst>
                  <a:softEdge rad="317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grpSp>
              <p:nvGrpSpPr>
                <p:cNvPr id="40" name="Group 16">
                  <a:extLst>
                    <a:ext uri="{FF2B5EF4-FFF2-40B4-BE49-F238E27FC236}">
                      <a16:creationId xmlns:a16="http://schemas.microsoft.com/office/drawing/2014/main" id="{5FFF0E96-4767-5138-3381-458344297FCF}"/>
                    </a:ext>
                  </a:extLst>
                </p:cNvPr>
                <p:cNvGrpSpPr/>
                <p:nvPr/>
              </p:nvGrpSpPr>
              <p:grpSpPr>
                <a:xfrm>
                  <a:off x="650304" y="2533114"/>
                  <a:ext cx="2843135" cy="1187872"/>
                  <a:chOff x="1069404" y="2837914"/>
                  <a:chExt cx="2843135" cy="1187872"/>
                </a:xfrm>
              </p:grpSpPr>
              <p:sp>
                <p:nvSpPr>
                  <p:cNvPr id="41" name="CasellaDiTesto 9">
                    <a:extLst>
                      <a:ext uri="{FF2B5EF4-FFF2-40B4-BE49-F238E27FC236}">
                        <a16:creationId xmlns:a16="http://schemas.microsoft.com/office/drawing/2014/main" id="{594D96A5-857D-BA09-C302-5973FAC8E57B}"/>
                      </a:ext>
                    </a:extLst>
                  </p:cNvPr>
                  <p:cNvSpPr txBox="1"/>
                  <p:nvPr/>
                </p:nvSpPr>
                <p:spPr>
                  <a:xfrm>
                    <a:off x="1069404" y="3441012"/>
                    <a:ext cx="2843135" cy="584774"/>
                  </a:xfrm>
                  <a:prstGeom prst="rect">
                    <a:avLst/>
                  </a:prstGeom>
                  <a:noFill/>
                  <a:effectLst/>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2E54"/>
                        </a:solidFill>
                        <a:effectLst/>
                        <a:uLnTx/>
                        <a:uFillTx/>
                        <a:latin typeface="Montserrat" pitchFamily="2" charset="77"/>
                        <a:ea typeface="+mn-ea"/>
                        <a:cs typeface="+mn-cs"/>
                      </a:rPr>
                      <a:t>ANDAMENTO DEMOGRAFICO</a:t>
                    </a:r>
                  </a:p>
                </p:txBody>
              </p:sp>
              <p:pic>
                <p:nvPicPr>
                  <p:cNvPr id="42" name="Immagine 10">
                    <a:extLst>
                      <a:ext uri="{FF2B5EF4-FFF2-40B4-BE49-F238E27FC236}">
                        <a16:creationId xmlns:a16="http://schemas.microsoft.com/office/drawing/2014/main" id="{388673C6-F670-8161-B96F-3EA2F40246D4}"/>
                      </a:ext>
                    </a:extLst>
                  </p:cNvPr>
                  <p:cNvPicPr>
                    <a:picLocks noChangeAspect="1"/>
                  </p:cNvPicPr>
                  <p:nvPr/>
                </p:nvPicPr>
                <p:blipFill>
                  <a:blip r:embed="rId6"/>
                  <a:stretch>
                    <a:fillRect/>
                  </a:stretch>
                </p:blipFill>
                <p:spPr>
                  <a:xfrm>
                    <a:off x="2213672" y="2837914"/>
                    <a:ext cx="603085" cy="603085"/>
                  </a:xfrm>
                  <a:prstGeom prst="rect">
                    <a:avLst/>
                  </a:prstGeom>
                </p:spPr>
              </p:pic>
            </p:grpSp>
          </p:grpSp>
          <p:grpSp>
            <p:nvGrpSpPr>
              <p:cNvPr id="36" name="Group 24">
                <a:extLst>
                  <a:ext uri="{FF2B5EF4-FFF2-40B4-BE49-F238E27FC236}">
                    <a16:creationId xmlns:a16="http://schemas.microsoft.com/office/drawing/2014/main" id="{47515D9B-07A4-19D7-BDC9-95F0566E9B38}"/>
                  </a:ext>
                </a:extLst>
              </p:cNvPr>
              <p:cNvGrpSpPr/>
              <p:nvPr/>
            </p:nvGrpSpPr>
            <p:grpSpPr>
              <a:xfrm>
                <a:off x="-158958" y="2977857"/>
                <a:ext cx="3459811" cy="1855724"/>
                <a:chOff x="3172866" y="2466316"/>
                <a:chExt cx="3459811" cy="1855724"/>
              </a:xfrm>
            </p:grpSpPr>
            <p:sp>
              <p:nvSpPr>
                <p:cNvPr id="37" name="Oval 22">
                  <a:extLst>
                    <a:ext uri="{FF2B5EF4-FFF2-40B4-BE49-F238E27FC236}">
                      <a16:creationId xmlns:a16="http://schemas.microsoft.com/office/drawing/2014/main" id="{1AF51447-C45D-DF49-3EBF-F303D616E0AA}"/>
                    </a:ext>
                  </a:extLst>
                </p:cNvPr>
                <p:cNvSpPr/>
                <p:nvPr/>
              </p:nvSpPr>
              <p:spPr>
                <a:xfrm>
                  <a:off x="3172866" y="2466316"/>
                  <a:ext cx="3459811" cy="1855724"/>
                </a:xfrm>
                <a:prstGeom prst="ellipse">
                  <a:avLst/>
                </a:prstGeom>
                <a:solidFill>
                  <a:schemeClr val="bg1"/>
                </a:solidFill>
                <a:ln>
                  <a:noFill/>
                </a:ln>
                <a:effectLst>
                  <a:softEdge rad="317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38" name="CasellaDiTesto 12">
                  <a:extLst>
                    <a:ext uri="{FF2B5EF4-FFF2-40B4-BE49-F238E27FC236}">
                      <a16:creationId xmlns:a16="http://schemas.microsoft.com/office/drawing/2014/main" id="{D3FC20B4-73F5-45A9-5616-952AAD9310D9}"/>
                    </a:ext>
                  </a:extLst>
                </p:cNvPr>
                <p:cNvSpPr txBox="1"/>
                <p:nvPr/>
              </p:nvSpPr>
              <p:spPr>
                <a:xfrm>
                  <a:off x="3328141" y="2940817"/>
                  <a:ext cx="3152291" cy="830997"/>
                </a:xfrm>
                <a:prstGeom prst="rect">
                  <a:avLst/>
                </a:prstGeom>
                <a:noFill/>
                <a:effectLst/>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2E54"/>
                      </a:solidFill>
                      <a:effectLst/>
                      <a:uLnTx/>
                      <a:uFillTx/>
                      <a:latin typeface="Montserrat" pitchFamily="2" charset="77"/>
                      <a:ea typeface="+mn-ea"/>
                      <a:cs typeface="+mn-cs"/>
                    </a:rPr>
                    <a:t>CRESCITA DEI COSTI OPERATIVI ED INCERTEZZA ECONOMICA</a:t>
                  </a:r>
                </a:p>
              </p:txBody>
            </p:sp>
          </p:grpSp>
        </p:grpSp>
        <p:pic>
          <p:nvPicPr>
            <p:cNvPr id="34" name="Picture 33">
              <a:extLst>
                <a:ext uri="{FF2B5EF4-FFF2-40B4-BE49-F238E27FC236}">
                  <a16:creationId xmlns:a16="http://schemas.microsoft.com/office/drawing/2014/main" id="{1E5B854A-9D1B-6273-FE91-13A63A266005}"/>
                </a:ext>
              </a:extLst>
            </p:cNvPr>
            <p:cNvPicPr>
              <a:picLocks noChangeAspect="1"/>
            </p:cNvPicPr>
            <p:nvPr/>
          </p:nvPicPr>
          <p:blipFill>
            <a:blip r:embed="rId7"/>
            <a:stretch>
              <a:fillRect/>
            </a:stretch>
          </p:blipFill>
          <p:spPr>
            <a:xfrm>
              <a:off x="1391301" y="1711272"/>
              <a:ext cx="540355" cy="540352"/>
            </a:xfrm>
            <a:prstGeom prst="rect">
              <a:avLst/>
            </a:prstGeom>
          </p:spPr>
        </p:pic>
      </p:grpSp>
      <p:pic>
        <p:nvPicPr>
          <p:cNvPr id="2" name="Immagine 1">
            <a:extLst>
              <a:ext uri="{FF2B5EF4-FFF2-40B4-BE49-F238E27FC236}">
                <a16:creationId xmlns:a16="http://schemas.microsoft.com/office/drawing/2014/main" id="{02BF16CD-FED3-038E-1017-BB6C34AC9084}"/>
              </a:ext>
            </a:extLst>
          </p:cNvPr>
          <p:cNvPicPr>
            <a:picLocks noChangeAspect="1"/>
          </p:cNvPicPr>
          <p:nvPr/>
        </p:nvPicPr>
        <p:blipFill>
          <a:blip r:embed="rId8"/>
          <a:stretch>
            <a:fillRect/>
          </a:stretch>
        </p:blipFill>
        <p:spPr>
          <a:xfrm>
            <a:off x="3855761" y="2864501"/>
            <a:ext cx="4480476" cy="2935628"/>
          </a:xfrm>
          <a:prstGeom prst="rect">
            <a:avLst/>
          </a:prstGeom>
        </p:spPr>
      </p:pic>
      <p:sp>
        <p:nvSpPr>
          <p:cNvPr id="4" name="Oval 21">
            <a:extLst>
              <a:ext uri="{FF2B5EF4-FFF2-40B4-BE49-F238E27FC236}">
                <a16:creationId xmlns:a16="http://schemas.microsoft.com/office/drawing/2014/main" id="{380A390B-6B8C-CA1C-0491-F49AD88EC81E}"/>
              </a:ext>
            </a:extLst>
          </p:cNvPr>
          <p:cNvSpPr/>
          <p:nvPr/>
        </p:nvSpPr>
        <p:spPr>
          <a:xfrm>
            <a:off x="3582997" y="1945381"/>
            <a:ext cx="5026006" cy="1201717"/>
          </a:xfrm>
          <a:prstGeom prst="ellipse">
            <a:avLst/>
          </a:prstGeom>
          <a:solidFill>
            <a:schemeClr val="bg1"/>
          </a:solidFill>
          <a:ln>
            <a:noFill/>
          </a:ln>
          <a:effectLst>
            <a:softEdge rad="317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2" name="CasellaDiTesto 12">
            <a:extLst>
              <a:ext uri="{FF2B5EF4-FFF2-40B4-BE49-F238E27FC236}">
                <a16:creationId xmlns:a16="http://schemas.microsoft.com/office/drawing/2014/main" id="{D2245EFA-825E-4C33-EADC-3230DE8E3F75}"/>
              </a:ext>
            </a:extLst>
          </p:cNvPr>
          <p:cNvSpPr txBox="1"/>
          <p:nvPr/>
        </p:nvSpPr>
        <p:spPr>
          <a:xfrm>
            <a:off x="4356822" y="2420581"/>
            <a:ext cx="3478357" cy="338554"/>
          </a:xfrm>
          <a:prstGeom prst="rect">
            <a:avLst/>
          </a:prstGeom>
          <a:noFill/>
          <a:effectLst/>
        </p:spPr>
        <p:txBody>
          <a:bodyPr wrap="square"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2E54"/>
                </a:solidFill>
                <a:effectLst/>
                <a:uLnTx/>
                <a:uFillTx/>
                <a:latin typeface="Montserrat" pitchFamily="2" charset="77"/>
                <a:ea typeface="+mn-ea"/>
                <a:cs typeface="+mn-cs"/>
              </a:rPr>
              <a:t>INSTABILITÀ GEOPOLITICA</a:t>
            </a:r>
          </a:p>
        </p:txBody>
      </p:sp>
      <p:pic>
        <p:nvPicPr>
          <p:cNvPr id="13" name="Picture 2" descr="Uncertainty ">
            <a:extLst>
              <a:ext uri="{FF2B5EF4-FFF2-40B4-BE49-F238E27FC236}">
                <a16:creationId xmlns:a16="http://schemas.microsoft.com/office/drawing/2014/main" id="{68C13382-F4D3-8E96-8804-D0AF297420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0025" y="2303888"/>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753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B675A-B67D-42E5-DBA5-3E9F8EC20161}"/>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75EB6CCA-CF4D-902A-4344-83D8479BA541}"/>
              </a:ext>
            </a:extLst>
          </p:cNvPr>
          <p:cNvPicPr>
            <a:picLocks noChangeAspect="1"/>
          </p:cNvPicPr>
          <p:nvPr/>
        </p:nvPicPr>
        <p:blipFill>
          <a:blip r:embed="rId3"/>
          <a:stretch>
            <a:fillRect/>
          </a:stretch>
        </p:blipFill>
        <p:spPr>
          <a:xfrm>
            <a:off x="-558377" y="1194690"/>
            <a:ext cx="13368444" cy="5701516"/>
          </a:xfrm>
          <a:prstGeom prst="rect">
            <a:avLst/>
          </a:prstGeom>
          <a:effectLst>
            <a:softEdge rad="635000"/>
          </a:effectLst>
        </p:spPr>
      </p:pic>
      <p:sp>
        <p:nvSpPr>
          <p:cNvPr id="3" name="Slide Number Placeholder 2">
            <a:extLst>
              <a:ext uri="{FF2B5EF4-FFF2-40B4-BE49-F238E27FC236}">
                <a16:creationId xmlns:a16="http://schemas.microsoft.com/office/drawing/2014/main" id="{2AB6CDE3-EACC-30D6-853F-37B292B6D9D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C409B-E0B7-4084-B75F-BB51C040EABE}" type="slidenum">
              <a:rPr kumimoji="0" lang="it-IT" sz="1467" b="0" i="0" u="none" strike="noStrike" kern="1200" cap="none" spc="0" normalizeH="0" baseline="0" noProof="0" smtClean="0">
                <a:ln>
                  <a:noFill/>
                </a:ln>
                <a:solidFill>
                  <a:srgbClr val="002E54"/>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467" b="0" i="0" u="none" strike="noStrike" kern="1200" cap="none" spc="0" normalizeH="0" baseline="0" noProof="0" dirty="0">
              <a:ln>
                <a:noFill/>
              </a:ln>
              <a:solidFill>
                <a:srgbClr val="002E54"/>
              </a:solidFill>
              <a:effectLst/>
              <a:uLnTx/>
              <a:uFillTx/>
              <a:latin typeface="Montserrat" pitchFamily="2" charset="77"/>
              <a:ea typeface="+mn-ea"/>
              <a:cs typeface="+mn-cs"/>
            </a:endParaRPr>
          </a:p>
        </p:txBody>
      </p:sp>
      <p:sp>
        <p:nvSpPr>
          <p:cNvPr id="29" name="Rettangolo 4">
            <a:extLst>
              <a:ext uri="{FF2B5EF4-FFF2-40B4-BE49-F238E27FC236}">
                <a16:creationId xmlns:a16="http://schemas.microsoft.com/office/drawing/2014/main" id="{C46A1829-594D-6BAC-2406-5A2806FD2487}"/>
              </a:ext>
            </a:extLst>
          </p:cNvPr>
          <p:cNvSpPr/>
          <p:nvPr/>
        </p:nvSpPr>
        <p:spPr>
          <a:xfrm>
            <a:off x="336000" y="936000"/>
            <a:ext cx="11520000" cy="864000"/>
          </a:xfrm>
          <a:prstGeom prst="rect">
            <a:avLst/>
          </a:prstGeom>
          <a:ln>
            <a:solidFill>
              <a:srgbClr val="002E54"/>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marL="0" marR="0" lvl="0" indent="0" algn="ctr" defTabSz="914400" rtl="0" eaLnBrk="1" fontAlgn="auto" latinLnBrk="0" hangingPunct="1">
              <a:lnSpc>
                <a:spcPts val="2400"/>
              </a:lnSpc>
              <a:spcBef>
                <a:spcPts val="0"/>
              </a:spcBef>
              <a:spcAft>
                <a:spcPts val="0"/>
              </a:spcAft>
              <a:buClr>
                <a:srgbClr val="7FBE00"/>
              </a:buClr>
              <a:buSzTx/>
              <a:buFontTx/>
              <a:buNone/>
              <a:tabLst/>
              <a:defRPr/>
            </a:pPr>
            <a:r>
              <a:rPr kumimoji="0" lang="it-IT" sz="1600" b="0" i="0" u="none" strike="noStrike" kern="1200" cap="none" spc="-20" normalizeH="0" baseline="0" noProof="0" dirty="0">
                <a:ln>
                  <a:noFill/>
                </a:ln>
                <a:solidFill>
                  <a:srgbClr val="002E54"/>
                </a:solidFill>
                <a:effectLst/>
                <a:uLnTx/>
                <a:uFillTx/>
                <a:latin typeface="Montserrat"/>
                <a:ea typeface="+mn-ea"/>
                <a:cs typeface="+mn-cs"/>
              </a:rPr>
              <a:t>I Trasporti e la Logistica rivestono un </a:t>
            </a:r>
            <a:r>
              <a:rPr kumimoji="0" lang="it-IT" sz="1600" b="1" i="0" u="none" strike="noStrike" kern="1200" cap="none" spc="-20" normalizeH="0" baseline="0" noProof="0" dirty="0">
                <a:ln>
                  <a:noFill/>
                </a:ln>
                <a:solidFill>
                  <a:srgbClr val="002E54"/>
                </a:solidFill>
                <a:effectLst/>
                <a:uLnTx/>
                <a:uFillTx/>
                <a:latin typeface="Montserrat"/>
                <a:ea typeface="+mn-ea"/>
                <a:cs typeface="+mn-cs"/>
              </a:rPr>
              <a:t>ruolo strategico </a:t>
            </a:r>
            <a:r>
              <a:rPr kumimoji="0" lang="it-IT" sz="1600" b="0" i="0" u="none" strike="noStrike" kern="1200" cap="none" spc="-20" normalizeH="0" baseline="0" noProof="0" dirty="0">
                <a:ln>
                  <a:noFill/>
                </a:ln>
                <a:solidFill>
                  <a:srgbClr val="002E54"/>
                </a:solidFill>
                <a:effectLst/>
                <a:uLnTx/>
                <a:uFillTx/>
                <a:latin typeface="Montserrat"/>
                <a:ea typeface="+mn-ea"/>
                <a:cs typeface="+mn-cs"/>
              </a:rPr>
              <a:t>per il sistema del Nord Est</a:t>
            </a:r>
          </a:p>
        </p:txBody>
      </p:sp>
      <p:grpSp>
        <p:nvGrpSpPr>
          <p:cNvPr id="6" name="Group 5">
            <a:extLst>
              <a:ext uri="{FF2B5EF4-FFF2-40B4-BE49-F238E27FC236}">
                <a16:creationId xmlns:a16="http://schemas.microsoft.com/office/drawing/2014/main" id="{4C8E3E59-24E7-614E-6AAA-22C2477C8545}"/>
              </a:ext>
            </a:extLst>
          </p:cNvPr>
          <p:cNvGrpSpPr>
            <a:grpSpLocks noChangeAspect="1"/>
          </p:cNvGrpSpPr>
          <p:nvPr/>
        </p:nvGrpSpPr>
        <p:grpSpPr>
          <a:xfrm>
            <a:off x="3402181" y="2577420"/>
            <a:ext cx="5026737" cy="3103766"/>
            <a:chOff x="4229122" y="2271252"/>
            <a:chExt cx="2062891" cy="1273735"/>
          </a:xfrm>
        </p:grpSpPr>
        <p:sp>
          <p:nvSpPr>
            <p:cNvPr id="11" name="Freeform 17">
              <a:extLst>
                <a:ext uri="{FF2B5EF4-FFF2-40B4-BE49-F238E27FC236}">
                  <a16:creationId xmlns:a16="http://schemas.microsoft.com/office/drawing/2014/main" id="{9294383B-4032-E152-233E-1456300E9E5D}"/>
                </a:ext>
              </a:extLst>
            </p:cNvPr>
            <p:cNvSpPr>
              <a:spLocks/>
            </p:cNvSpPr>
            <p:nvPr/>
          </p:nvSpPr>
          <p:spPr bwMode="auto">
            <a:xfrm>
              <a:off x="4286470" y="2683389"/>
              <a:ext cx="301927" cy="220843"/>
            </a:xfrm>
            <a:custGeom>
              <a:avLst/>
              <a:gdLst/>
              <a:ahLst/>
              <a:cxnLst>
                <a:cxn ang="0">
                  <a:pos x="159" y="91"/>
                </a:cxn>
                <a:cxn ang="0">
                  <a:pos x="145" y="94"/>
                </a:cxn>
                <a:cxn ang="0">
                  <a:pos x="134" y="105"/>
                </a:cxn>
                <a:cxn ang="0">
                  <a:pos x="120" y="102"/>
                </a:cxn>
                <a:cxn ang="0">
                  <a:pos x="104" y="100"/>
                </a:cxn>
                <a:cxn ang="0">
                  <a:pos x="93" y="105"/>
                </a:cxn>
                <a:cxn ang="0">
                  <a:pos x="82" y="115"/>
                </a:cxn>
                <a:cxn ang="0">
                  <a:pos x="67" y="121"/>
                </a:cxn>
                <a:cxn ang="0">
                  <a:pos x="60" y="127"/>
                </a:cxn>
                <a:cxn ang="0">
                  <a:pos x="51" y="124"/>
                </a:cxn>
                <a:cxn ang="0">
                  <a:pos x="46" y="119"/>
                </a:cxn>
                <a:cxn ang="0">
                  <a:pos x="42" y="112"/>
                </a:cxn>
                <a:cxn ang="0">
                  <a:pos x="37" y="111"/>
                </a:cxn>
                <a:cxn ang="0">
                  <a:pos x="37" y="106"/>
                </a:cxn>
                <a:cxn ang="0">
                  <a:pos x="30" y="104"/>
                </a:cxn>
                <a:cxn ang="0">
                  <a:pos x="29" y="92"/>
                </a:cxn>
                <a:cxn ang="0">
                  <a:pos x="30" y="83"/>
                </a:cxn>
                <a:cxn ang="0">
                  <a:pos x="26" y="73"/>
                </a:cxn>
                <a:cxn ang="0">
                  <a:pos x="20" y="75"/>
                </a:cxn>
                <a:cxn ang="0">
                  <a:pos x="11" y="70"/>
                </a:cxn>
                <a:cxn ang="0">
                  <a:pos x="5" y="63"/>
                </a:cxn>
                <a:cxn ang="0">
                  <a:pos x="12" y="63"/>
                </a:cxn>
                <a:cxn ang="0">
                  <a:pos x="11" y="57"/>
                </a:cxn>
                <a:cxn ang="0">
                  <a:pos x="7" y="54"/>
                </a:cxn>
                <a:cxn ang="0">
                  <a:pos x="0" y="47"/>
                </a:cxn>
                <a:cxn ang="0">
                  <a:pos x="0" y="38"/>
                </a:cxn>
                <a:cxn ang="0">
                  <a:pos x="5" y="31"/>
                </a:cxn>
                <a:cxn ang="0">
                  <a:pos x="15" y="32"/>
                </a:cxn>
                <a:cxn ang="0">
                  <a:pos x="26" y="27"/>
                </a:cxn>
                <a:cxn ang="0">
                  <a:pos x="32" y="22"/>
                </a:cxn>
                <a:cxn ang="0">
                  <a:pos x="36" y="13"/>
                </a:cxn>
                <a:cxn ang="0">
                  <a:pos x="44" y="19"/>
                </a:cxn>
                <a:cxn ang="0">
                  <a:pos x="49" y="28"/>
                </a:cxn>
                <a:cxn ang="0">
                  <a:pos x="56" y="26"/>
                </a:cxn>
                <a:cxn ang="0">
                  <a:pos x="62" y="27"/>
                </a:cxn>
                <a:cxn ang="0">
                  <a:pos x="73" y="17"/>
                </a:cxn>
                <a:cxn ang="0">
                  <a:pos x="82" y="15"/>
                </a:cxn>
                <a:cxn ang="0">
                  <a:pos x="89" y="22"/>
                </a:cxn>
                <a:cxn ang="0">
                  <a:pos x="95" y="13"/>
                </a:cxn>
                <a:cxn ang="0">
                  <a:pos x="110" y="7"/>
                </a:cxn>
                <a:cxn ang="0">
                  <a:pos x="118" y="0"/>
                </a:cxn>
                <a:cxn ang="0">
                  <a:pos x="123" y="6"/>
                </a:cxn>
                <a:cxn ang="0">
                  <a:pos x="136" y="7"/>
                </a:cxn>
                <a:cxn ang="0">
                  <a:pos x="141" y="18"/>
                </a:cxn>
                <a:cxn ang="0">
                  <a:pos x="144" y="24"/>
                </a:cxn>
                <a:cxn ang="0">
                  <a:pos x="148" y="37"/>
                </a:cxn>
                <a:cxn ang="0">
                  <a:pos x="147" y="49"/>
                </a:cxn>
                <a:cxn ang="0">
                  <a:pos x="151" y="63"/>
                </a:cxn>
                <a:cxn ang="0">
                  <a:pos x="158" y="75"/>
                </a:cxn>
                <a:cxn ang="0">
                  <a:pos x="155" y="81"/>
                </a:cxn>
              </a:cxnLst>
              <a:rect l="0" t="0" r="r" b="b"/>
              <a:pathLst>
                <a:path w="160" h="127">
                  <a:moveTo>
                    <a:pt x="159" y="85"/>
                  </a:moveTo>
                  <a:cubicBezTo>
                    <a:pt x="159" y="86"/>
                    <a:pt x="160" y="90"/>
                    <a:pt x="159" y="91"/>
                  </a:cubicBezTo>
                  <a:cubicBezTo>
                    <a:pt x="158" y="92"/>
                    <a:pt x="154" y="94"/>
                    <a:pt x="152" y="94"/>
                  </a:cubicBezTo>
                  <a:cubicBezTo>
                    <a:pt x="150" y="95"/>
                    <a:pt x="147" y="93"/>
                    <a:pt x="145" y="94"/>
                  </a:cubicBezTo>
                  <a:cubicBezTo>
                    <a:pt x="143" y="95"/>
                    <a:pt x="141" y="100"/>
                    <a:pt x="140" y="101"/>
                  </a:cubicBezTo>
                  <a:cubicBezTo>
                    <a:pt x="139" y="102"/>
                    <a:pt x="136" y="104"/>
                    <a:pt x="134" y="105"/>
                  </a:cubicBezTo>
                  <a:cubicBezTo>
                    <a:pt x="132" y="105"/>
                    <a:pt x="128" y="104"/>
                    <a:pt x="127" y="104"/>
                  </a:cubicBezTo>
                  <a:cubicBezTo>
                    <a:pt x="125" y="104"/>
                    <a:pt x="122" y="102"/>
                    <a:pt x="120" y="102"/>
                  </a:cubicBezTo>
                  <a:cubicBezTo>
                    <a:pt x="118" y="102"/>
                    <a:pt x="113" y="103"/>
                    <a:pt x="110" y="102"/>
                  </a:cubicBezTo>
                  <a:cubicBezTo>
                    <a:pt x="108" y="102"/>
                    <a:pt x="105" y="100"/>
                    <a:pt x="104" y="100"/>
                  </a:cubicBezTo>
                  <a:cubicBezTo>
                    <a:pt x="102" y="100"/>
                    <a:pt x="98" y="100"/>
                    <a:pt x="97" y="101"/>
                  </a:cubicBezTo>
                  <a:cubicBezTo>
                    <a:pt x="96" y="101"/>
                    <a:pt x="94" y="104"/>
                    <a:pt x="93" y="105"/>
                  </a:cubicBezTo>
                  <a:cubicBezTo>
                    <a:pt x="92" y="106"/>
                    <a:pt x="90" y="109"/>
                    <a:pt x="89" y="110"/>
                  </a:cubicBezTo>
                  <a:cubicBezTo>
                    <a:pt x="87" y="112"/>
                    <a:pt x="84" y="114"/>
                    <a:pt x="82" y="115"/>
                  </a:cubicBezTo>
                  <a:cubicBezTo>
                    <a:pt x="80" y="116"/>
                    <a:pt x="77" y="115"/>
                    <a:pt x="75" y="115"/>
                  </a:cubicBezTo>
                  <a:cubicBezTo>
                    <a:pt x="73" y="116"/>
                    <a:pt x="69" y="119"/>
                    <a:pt x="67" y="121"/>
                  </a:cubicBezTo>
                  <a:cubicBezTo>
                    <a:pt x="66" y="121"/>
                    <a:pt x="65" y="123"/>
                    <a:pt x="65" y="124"/>
                  </a:cubicBezTo>
                  <a:cubicBezTo>
                    <a:pt x="64" y="125"/>
                    <a:pt x="61" y="127"/>
                    <a:pt x="60" y="127"/>
                  </a:cubicBezTo>
                  <a:cubicBezTo>
                    <a:pt x="58" y="127"/>
                    <a:pt x="56" y="125"/>
                    <a:pt x="55" y="124"/>
                  </a:cubicBezTo>
                  <a:cubicBezTo>
                    <a:pt x="54" y="124"/>
                    <a:pt x="52" y="124"/>
                    <a:pt x="51" y="124"/>
                  </a:cubicBezTo>
                  <a:cubicBezTo>
                    <a:pt x="51" y="124"/>
                    <a:pt x="51" y="123"/>
                    <a:pt x="50" y="123"/>
                  </a:cubicBezTo>
                  <a:cubicBezTo>
                    <a:pt x="49" y="122"/>
                    <a:pt x="46" y="121"/>
                    <a:pt x="46" y="119"/>
                  </a:cubicBezTo>
                  <a:cubicBezTo>
                    <a:pt x="45" y="118"/>
                    <a:pt x="45" y="115"/>
                    <a:pt x="44" y="113"/>
                  </a:cubicBezTo>
                  <a:cubicBezTo>
                    <a:pt x="44" y="113"/>
                    <a:pt x="43" y="112"/>
                    <a:pt x="42" y="112"/>
                  </a:cubicBezTo>
                  <a:cubicBezTo>
                    <a:pt x="41" y="112"/>
                    <a:pt x="39" y="113"/>
                    <a:pt x="38" y="113"/>
                  </a:cubicBezTo>
                  <a:cubicBezTo>
                    <a:pt x="38" y="113"/>
                    <a:pt x="37" y="111"/>
                    <a:pt x="37" y="111"/>
                  </a:cubicBezTo>
                  <a:cubicBezTo>
                    <a:pt x="37" y="110"/>
                    <a:pt x="38" y="109"/>
                    <a:pt x="38" y="108"/>
                  </a:cubicBezTo>
                  <a:cubicBezTo>
                    <a:pt x="38" y="108"/>
                    <a:pt x="38" y="107"/>
                    <a:pt x="37" y="106"/>
                  </a:cubicBezTo>
                  <a:cubicBezTo>
                    <a:pt x="36" y="106"/>
                    <a:pt x="33" y="107"/>
                    <a:pt x="32" y="106"/>
                  </a:cubicBezTo>
                  <a:cubicBezTo>
                    <a:pt x="31" y="106"/>
                    <a:pt x="30" y="105"/>
                    <a:pt x="30" y="104"/>
                  </a:cubicBezTo>
                  <a:cubicBezTo>
                    <a:pt x="29" y="103"/>
                    <a:pt x="28" y="99"/>
                    <a:pt x="28" y="98"/>
                  </a:cubicBezTo>
                  <a:cubicBezTo>
                    <a:pt x="28" y="96"/>
                    <a:pt x="29" y="94"/>
                    <a:pt x="29" y="92"/>
                  </a:cubicBezTo>
                  <a:cubicBezTo>
                    <a:pt x="29" y="91"/>
                    <a:pt x="26" y="87"/>
                    <a:pt x="26" y="86"/>
                  </a:cubicBezTo>
                  <a:cubicBezTo>
                    <a:pt x="27" y="85"/>
                    <a:pt x="30" y="84"/>
                    <a:pt x="30" y="83"/>
                  </a:cubicBezTo>
                  <a:cubicBezTo>
                    <a:pt x="31" y="81"/>
                    <a:pt x="29" y="78"/>
                    <a:pt x="29" y="76"/>
                  </a:cubicBezTo>
                  <a:cubicBezTo>
                    <a:pt x="28" y="75"/>
                    <a:pt x="27" y="73"/>
                    <a:pt x="26" y="73"/>
                  </a:cubicBezTo>
                  <a:cubicBezTo>
                    <a:pt x="25" y="72"/>
                    <a:pt x="24" y="72"/>
                    <a:pt x="23" y="73"/>
                  </a:cubicBezTo>
                  <a:cubicBezTo>
                    <a:pt x="22" y="73"/>
                    <a:pt x="21" y="75"/>
                    <a:pt x="20" y="75"/>
                  </a:cubicBezTo>
                  <a:cubicBezTo>
                    <a:pt x="18" y="75"/>
                    <a:pt x="16" y="74"/>
                    <a:pt x="15" y="73"/>
                  </a:cubicBezTo>
                  <a:cubicBezTo>
                    <a:pt x="14" y="72"/>
                    <a:pt x="12" y="71"/>
                    <a:pt x="11" y="70"/>
                  </a:cubicBezTo>
                  <a:cubicBezTo>
                    <a:pt x="10" y="69"/>
                    <a:pt x="9" y="67"/>
                    <a:pt x="8" y="67"/>
                  </a:cubicBezTo>
                  <a:cubicBezTo>
                    <a:pt x="7" y="66"/>
                    <a:pt x="5" y="64"/>
                    <a:pt x="5" y="63"/>
                  </a:cubicBezTo>
                  <a:cubicBezTo>
                    <a:pt x="5" y="62"/>
                    <a:pt x="8" y="63"/>
                    <a:pt x="8" y="63"/>
                  </a:cubicBezTo>
                  <a:cubicBezTo>
                    <a:pt x="9" y="63"/>
                    <a:pt x="11" y="64"/>
                    <a:pt x="12" y="63"/>
                  </a:cubicBezTo>
                  <a:cubicBezTo>
                    <a:pt x="12" y="63"/>
                    <a:pt x="12" y="62"/>
                    <a:pt x="12" y="61"/>
                  </a:cubicBezTo>
                  <a:cubicBezTo>
                    <a:pt x="12" y="60"/>
                    <a:pt x="11" y="58"/>
                    <a:pt x="11" y="57"/>
                  </a:cubicBezTo>
                  <a:cubicBezTo>
                    <a:pt x="11" y="56"/>
                    <a:pt x="10" y="54"/>
                    <a:pt x="9" y="53"/>
                  </a:cubicBezTo>
                  <a:cubicBezTo>
                    <a:pt x="9" y="53"/>
                    <a:pt x="7" y="54"/>
                    <a:pt x="7" y="54"/>
                  </a:cubicBezTo>
                  <a:cubicBezTo>
                    <a:pt x="5" y="54"/>
                    <a:pt x="3" y="52"/>
                    <a:pt x="2" y="51"/>
                  </a:cubicBezTo>
                  <a:cubicBezTo>
                    <a:pt x="1" y="50"/>
                    <a:pt x="0" y="48"/>
                    <a:pt x="0" y="47"/>
                  </a:cubicBezTo>
                  <a:cubicBezTo>
                    <a:pt x="0" y="46"/>
                    <a:pt x="2" y="44"/>
                    <a:pt x="2" y="43"/>
                  </a:cubicBezTo>
                  <a:cubicBezTo>
                    <a:pt x="2" y="42"/>
                    <a:pt x="0" y="39"/>
                    <a:pt x="0" y="38"/>
                  </a:cubicBezTo>
                  <a:cubicBezTo>
                    <a:pt x="0" y="37"/>
                    <a:pt x="2" y="34"/>
                    <a:pt x="3" y="33"/>
                  </a:cubicBezTo>
                  <a:cubicBezTo>
                    <a:pt x="3" y="33"/>
                    <a:pt x="4" y="31"/>
                    <a:pt x="5" y="31"/>
                  </a:cubicBezTo>
                  <a:cubicBezTo>
                    <a:pt x="6" y="31"/>
                    <a:pt x="9" y="31"/>
                    <a:pt x="10" y="31"/>
                  </a:cubicBezTo>
                  <a:cubicBezTo>
                    <a:pt x="11" y="32"/>
                    <a:pt x="14" y="32"/>
                    <a:pt x="15" y="32"/>
                  </a:cubicBezTo>
                  <a:cubicBezTo>
                    <a:pt x="17" y="31"/>
                    <a:pt x="21" y="31"/>
                    <a:pt x="23" y="30"/>
                  </a:cubicBezTo>
                  <a:cubicBezTo>
                    <a:pt x="24" y="30"/>
                    <a:pt x="25" y="28"/>
                    <a:pt x="26" y="27"/>
                  </a:cubicBezTo>
                  <a:cubicBezTo>
                    <a:pt x="27" y="27"/>
                    <a:pt x="29" y="27"/>
                    <a:pt x="30" y="26"/>
                  </a:cubicBezTo>
                  <a:cubicBezTo>
                    <a:pt x="31" y="25"/>
                    <a:pt x="32" y="23"/>
                    <a:pt x="32" y="22"/>
                  </a:cubicBezTo>
                  <a:cubicBezTo>
                    <a:pt x="33" y="21"/>
                    <a:pt x="31" y="17"/>
                    <a:pt x="31" y="16"/>
                  </a:cubicBezTo>
                  <a:cubicBezTo>
                    <a:pt x="32" y="15"/>
                    <a:pt x="34" y="14"/>
                    <a:pt x="36" y="13"/>
                  </a:cubicBezTo>
                  <a:cubicBezTo>
                    <a:pt x="37" y="13"/>
                    <a:pt x="38" y="14"/>
                    <a:pt x="39" y="14"/>
                  </a:cubicBezTo>
                  <a:cubicBezTo>
                    <a:pt x="40" y="15"/>
                    <a:pt x="43" y="18"/>
                    <a:pt x="44" y="19"/>
                  </a:cubicBezTo>
                  <a:cubicBezTo>
                    <a:pt x="45" y="21"/>
                    <a:pt x="44" y="24"/>
                    <a:pt x="45" y="25"/>
                  </a:cubicBezTo>
                  <a:cubicBezTo>
                    <a:pt x="45" y="27"/>
                    <a:pt x="48" y="28"/>
                    <a:pt x="49" y="28"/>
                  </a:cubicBezTo>
                  <a:cubicBezTo>
                    <a:pt x="50" y="28"/>
                    <a:pt x="52" y="25"/>
                    <a:pt x="53" y="25"/>
                  </a:cubicBezTo>
                  <a:cubicBezTo>
                    <a:pt x="54" y="24"/>
                    <a:pt x="56" y="25"/>
                    <a:pt x="56" y="26"/>
                  </a:cubicBezTo>
                  <a:cubicBezTo>
                    <a:pt x="57" y="26"/>
                    <a:pt x="58" y="28"/>
                    <a:pt x="59" y="28"/>
                  </a:cubicBezTo>
                  <a:cubicBezTo>
                    <a:pt x="60" y="29"/>
                    <a:pt x="62" y="27"/>
                    <a:pt x="62" y="27"/>
                  </a:cubicBezTo>
                  <a:cubicBezTo>
                    <a:pt x="63" y="26"/>
                    <a:pt x="64" y="23"/>
                    <a:pt x="65" y="22"/>
                  </a:cubicBezTo>
                  <a:cubicBezTo>
                    <a:pt x="67" y="20"/>
                    <a:pt x="71" y="19"/>
                    <a:pt x="73" y="17"/>
                  </a:cubicBezTo>
                  <a:cubicBezTo>
                    <a:pt x="74" y="17"/>
                    <a:pt x="76" y="14"/>
                    <a:pt x="78" y="14"/>
                  </a:cubicBezTo>
                  <a:cubicBezTo>
                    <a:pt x="79" y="14"/>
                    <a:pt x="81" y="14"/>
                    <a:pt x="82" y="15"/>
                  </a:cubicBezTo>
                  <a:cubicBezTo>
                    <a:pt x="83" y="15"/>
                    <a:pt x="84" y="18"/>
                    <a:pt x="85" y="19"/>
                  </a:cubicBezTo>
                  <a:cubicBezTo>
                    <a:pt x="86" y="20"/>
                    <a:pt x="88" y="22"/>
                    <a:pt x="89" y="22"/>
                  </a:cubicBezTo>
                  <a:cubicBezTo>
                    <a:pt x="91" y="21"/>
                    <a:pt x="93" y="18"/>
                    <a:pt x="94" y="17"/>
                  </a:cubicBezTo>
                  <a:cubicBezTo>
                    <a:pt x="94" y="16"/>
                    <a:pt x="95" y="14"/>
                    <a:pt x="95" y="13"/>
                  </a:cubicBezTo>
                  <a:cubicBezTo>
                    <a:pt x="96" y="12"/>
                    <a:pt x="98" y="11"/>
                    <a:pt x="99" y="11"/>
                  </a:cubicBezTo>
                  <a:cubicBezTo>
                    <a:pt x="102" y="9"/>
                    <a:pt x="108" y="9"/>
                    <a:pt x="110" y="7"/>
                  </a:cubicBezTo>
                  <a:cubicBezTo>
                    <a:pt x="111" y="6"/>
                    <a:pt x="112" y="5"/>
                    <a:pt x="113" y="4"/>
                  </a:cubicBezTo>
                  <a:cubicBezTo>
                    <a:pt x="114" y="3"/>
                    <a:pt x="116" y="0"/>
                    <a:pt x="118" y="0"/>
                  </a:cubicBezTo>
                  <a:cubicBezTo>
                    <a:pt x="119" y="1"/>
                    <a:pt x="118" y="5"/>
                    <a:pt x="120" y="6"/>
                  </a:cubicBezTo>
                  <a:cubicBezTo>
                    <a:pt x="120" y="6"/>
                    <a:pt x="122" y="6"/>
                    <a:pt x="123" y="6"/>
                  </a:cubicBezTo>
                  <a:cubicBezTo>
                    <a:pt x="125" y="6"/>
                    <a:pt x="128" y="5"/>
                    <a:pt x="130" y="6"/>
                  </a:cubicBezTo>
                  <a:cubicBezTo>
                    <a:pt x="132" y="6"/>
                    <a:pt x="135" y="6"/>
                    <a:pt x="136" y="7"/>
                  </a:cubicBezTo>
                  <a:cubicBezTo>
                    <a:pt x="137" y="8"/>
                    <a:pt x="137" y="11"/>
                    <a:pt x="138" y="12"/>
                  </a:cubicBezTo>
                  <a:cubicBezTo>
                    <a:pt x="138" y="14"/>
                    <a:pt x="140" y="17"/>
                    <a:pt x="141" y="18"/>
                  </a:cubicBezTo>
                  <a:cubicBezTo>
                    <a:pt x="142" y="19"/>
                    <a:pt x="143" y="19"/>
                    <a:pt x="144" y="19"/>
                  </a:cubicBezTo>
                  <a:cubicBezTo>
                    <a:pt x="144" y="21"/>
                    <a:pt x="144" y="23"/>
                    <a:pt x="144" y="24"/>
                  </a:cubicBezTo>
                  <a:cubicBezTo>
                    <a:pt x="144" y="26"/>
                    <a:pt x="144" y="29"/>
                    <a:pt x="144" y="30"/>
                  </a:cubicBezTo>
                  <a:cubicBezTo>
                    <a:pt x="145" y="32"/>
                    <a:pt x="147" y="35"/>
                    <a:pt x="148" y="37"/>
                  </a:cubicBezTo>
                  <a:cubicBezTo>
                    <a:pt x="149" y="38"/>
                    <a:pt x="152" y="40"/>
                    <a:pt x="152" y="42"/>
                  </a:cubicBezTo>
                  <a:cubicBezTo>
                    <a:pt x="152" y="44"/>
                    <a:pt x="148" y="47"/>
                    <a:pt x="147" y="49"/>
                  </a:cubicBezTo>
                  <a:cubicBezTo>
                    <a:pt x="146" y="51"/>
                    <a:pt x="145" y="55"/>
                    <a:pt x="145" y="57"/>
                  </a:cubicBezTo>
                  <a:cubicBezTo>
                    <a:pt x="146" y="59"/>
                    <a:pt x="149" y="62"/>
                    <a:pt x="151" y="63"/>
                  </a:cubicBezTo>
                  <a:cubicBezTo>
                    <a:pt x="152" y="65"/>
                    <a:pt x="157" y="68"/>
                    <a:pt x="158" y="70"/>
                  </a:cubicBezTo>
                  <a:cubicBezTo>
                    <a:pt x="158" y="71"/>
                    <a:pt x="159" y="73"/>
                    <a:pt x="158" y="75"/>
                  </a:cubicBezTo>
                  <a:cubicBezTo>
                    <a:pt x="158" y="76"/>
                    <a:pt x="155" y="77"/>
                    <a:pt x="154" y="78"/>
                  </a:cubicBezTo>
                  <a:cubicBezTo>
                    <a:pt x="154" y="79"/>
                    <a:pt x="155" y="80"/>
                    <a:pt x="155" y="81"/>
                  </a:cubicBezTo>
                  <a:cubicBezTo>
                    <a:pt x="156" y="82"/>
                    <a:pt x="158" y="84"/>
                    <a:pt x="159" y="85"/>
                  </a:cubicBezTo>
                  <a:close/>
                </a:path>
              </a:pathLst>
            </a:custGeom>
            <a:solidFill>
              <a:schemeClr val="accent4">
                <a:lumMod val="20000"/>
                <a:lumOff val="80000"/>
              </a:schemeClr>
            </a:solidFill>
            <a:ln w="1"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13" name="Freeform 18">
              <a:extLst>
                <a:ext uri="{FF2B5EF4-FFF2-40B4-BE49-F238E27FC236}">
                  <a16:creationId xmlns:a16="http://schemas.microsoft.com/office/drawing/2014/main" id="{DB297731-7CD7-F2CA-CE79-C5D78622848B}"/>
                </a:ext>
              </a:extLst>
            </p:cNvPr>
            <p:cNvSpPr>
              <a:spLocks/>
            </p:cNvSpPr>
            <p:nvPr/>
          </p:nvSpPr>
          <p:spPr bwMode="auto">
            <a:xfrm>
              <a:off x="5836591" y="2432996"/>
              <a:ext cx="455422" cy="395029"/>
            </a:xfrm>
            <a:custGeom>
              <a:avLst/>
              <a:gdLst/>
              <a:ahLst/>
              <a:cxnLst>
                <a:cxn ang="0">
                  <a:pos x="240" y="218"/>
                </a:cxn>
                <a:cxn ang="0">
                  <a:pos x="233" y="225"/>
                </a:cxn>
                <a:cxn ang="0">
                  <a:pos x="219" y="226"/>
                </a:cxn>
                <a:cxn ang="0">
                  <a:pos x="214" y="219"/>
                </a:cxn>
                <a:cxn ang="0">
                  <a:pos x="213" y="205"/>
                </a:cxn>
                <a:cxn ang="0">
                  <a:pos x="193" y="184"/>
                </a:cxn>
                <a:cxn ang="0">
                  <a:pos x="186" y="188"/>
                </a:cxn>
                <a:cxn ang="0">
                  <a:pos x="182" y="203"/>
                </a:cxn>
                <a:cxn ang="0">
                  <a:pos x="166" y="199"/>
                </a:cxn>
                <a:cxn ang="0">
                  <a:pos x="154" y="193"/>
                </a:cxn>
                <a:cxn ang="0">
                  <a:pos x="139" y="190"/>
                </a:cxn>
                <a:cxn ang="0">
                  <a:pos x="128" y="192"/>
                </a:cxn>
                <a:cxn ang="0">
                  <a:pos x="122" y="198"/>
                </a:cxn>
                <a:cxn ang="0">
                  <a:pos x="125" y="206"/>
                </a:cxn>
                <a:cxn ang="0">
                  <a:pos x="123" y="213"/>
                </a:cxn>
                <a:cxn ang="0">
                  <a:pos x="114" y="221"/>
                </a:cxn>
                <a:cxn ang="0">
                  <a:pos x="107" y="216"/>
                </a:cxn>
                <a:cxn ang="0">
                  <a:pos x="99" y="190"/>
                </a:cxn>
                <a:cxn ang="0">
                  <a:pos x="79" y="176"/>
                </a:cxn>
                <a:cxn ang="0">
                  <a:pos x="58" y="183"/>
                </a:cxn>
                <a:cxn ang="0">
                  <a:pos x="42" y="188"/>
                </a:cxn>
                <a:cxn ang="0">
                  <a:pos x="31" y="179"/>
                </a:cxn>
                <a:cxn ang="0">
                  <a:pos x="25" y="159"/>
                </a:cxn>
                <a:cxn ang="0">
                  <a:pos x="8" y="138"/>
                </a:cxn>
                <a:cxn ang="0">
                  <a:pos x="20" y="118"/>
                </a:cxn>
                <a:cxn ang="0">
                  <a:pos x="1" y="90"/>
                </a:cxn>
                <a:cxn ang="0">
                  <a:pos x="16" y="68"/>
                </a:cxn>
                <a:cxn ang="0">
                  <a:pos x="27" y="44"/>
                </a:cxn>
                <a:cxn ang="0">
                  <a:pos x="46" y="21"/>
                </a:cxn>
                <a:cxn ang="0">
                  <a:pos x="56" y="3"/>
                </a:cxn>
                <a:cxn ang="0">
                  <a:pos x="73" y="6"/>
                </a:cxn>
                <a:cxn ang="0">
                  <a:pos x="91" y="11"/>
                </a:cxn>
                <a:cxn ang="0">
                  <a:pos x="110" y="10"/>
                </a:cxn>
                <a:cxn ang="0">
                  <a:pos x="123" y="13"/>
                </a:cxn>
                <a:cxn ang="0">
                  <a:pos x="136" y="19"/>
                </a:cxn>
                <a:cxn ang="0">
                  <a:pos x="155" y="13"/>
                </a:cxn>
                <a:cxn ang="0">
                  <a:pos x="170" y="15"/>
                </a:cxn>
                <a:cxn ang="0">
                  <a:pos x="185" y="18"/>
                </a:cxn>
                <a:cxn ang="0">
                  <a:pos x="197" y="20"/>
                </a:cxn>
                <a:cxn ang="0">
                  <a:pos x="202" y="28"/>
                </a:cxn>
                <a:cxn ang="0">
                  <a:pos x="190" y="43"/>
                </a:cxn>
                <a:cxn ang="0">
                  <a:pos x="180" y="52"/>
                </a:cxn>
                <a:cxn ang="0">
                  <a:pos x="170" y="59"/>
                </a:cxn>
                <a:cxn ang="0">
                  <a:pos x="161" y="72"/>
                </a:cxn>
                <a:cxn ang="0">
                  <a:pos x="161" y="79"/>
                </a:cxn>
                <a:cxn ang="0">
                  <a:pos x="165" y="91"/>
                </a:cxn>
                <a:cxn ang="0">
                  <a:pos x="177" y="85"/>
                </a:cxn>
                <a:cxn ang="0">
                  <a:pos x="193" y="95"/>
                </a:cxn>
                <a:cxn ang="0">
                  <a:pos x="199" y="103"/>
                </a:cxn>
                <a:cxn ang="0">
                  <a:pos x="187" y="118"/>
                </a:cxn>
                <a:cxn ang="0">
                  <a:pos x="180" y="127"/>
                </a:cxn>
                <a:cxn ang="0">
                  <a:pos x="179" y="139"/>
                </a:cxn>
                <a:cxn ang="0">
                  <a:pos x="192" y="138"/>
                </a:cxn>
                <a:cxn ang="0">
                  <a:pos x="198" y="151"/>
                </a:cxn>
                <a:cxn ang="0">
                  <a:pos x="190" y="165"/>
                </a:cxn>
                <a:cxn ang="0">
                  <a:pos x="206" y="174"/>
                </a:cxn>
                <a:cxn ang="0">
                  <a:pos x="218" y="185"/>
                </a:cxn>
                <a:cxn ang="0">
                  <a:pos x="228" y="196"/>
                </a:cxn>
                <a:cxn ang="0">
                  <a:pos x="242" y="209"/>
                </a:cxn>
              </a:cxnLst>
              <a:rect l="0" t="0" r="r" b="b"/>
              <a:pathLst>
                <a:path w="243" h="228">
                  <a:moveTo>
                    <a:pt x="242" y="209"/>
                  </a:moveTo>
                  <a:cubicBezTo>
                    <a:pt x="243" y="210"/>
                    <a:pt x="243" y="214"/>
                    <a:pt x="242" y="215"/>
                  </a:cubicBezTo>
                  <a:cubicBezTo>
                    <a:pt x="242" y="216"/>
                    <a:pt x="241" y="217"/>
                    <a:pt x="240" y="218"/>
                  </a:cubicBezTo>
                  <a:cubicBezTo>
                    <a:pt x="239" y="218"/>
                    <a:pt x="237" y="217"/>
                    <a:pt x="236" y="218"/>
                  </a:cubicBezTo>
                  <a:cubicBezTo>
                    <a:pt x="235" y="218"/>
                    <a:pt x="234" y="220"/>
                    <a:pt x="234" y="221"/>
                  </a:cubicBezTo>
                  <a:cubicBezTo>
                    <a:pt x="233" y="222"/>
                    <a:pt x="234" y="224"/>
                    <a:pt x="233" y="225"/>
                  </a:cubicBezTo>
                  <a:cubicBezTo>
                    <a:pt x="233" y="226"/>
                    <a:pt x="230" y="226"/>
                    <a:pt x="228" y="226"/>
                  </a:cubicBezTo>
                  <a:cubicBezTo>
                    <a:pt x="228" y="226"/>
                    <a:pt x="226" y="228"/>
                    <a:pt x="225" y="228"/>
                  </a:cubicBezTo>
                  <a:cubicBezTo>
                    <a:pt x="224" y="228"/>
                    <a:pt x="221" y="226"/>
                    <a:pt x="219" y="226"/>
                  </a:cubicBezTo>
                  <a:cubicBezTo>
                    <a:pt x="218" y="226"/>
                    <a:pt x="216" y="226"/>
                    <a:pt x="214" y="226"/>
                  </a:cubicBezTo>
                  <a:cubicBezTo>
                    <a:pt x="214" y="226"/>
                    <a:pt x="213" y="224"/>
                    <a:pt x="213" y="224"/>
                  </a:cubicBezTo>
                  <a:cubicBezTo>
                    <a:pt x="213" y="224"/>
                    <a:pt x="212" y="222"/>
                    <a:pt x="214" y="219"/>
                  </a:cubicBezTo>
                  <a:cubicBezTo>
                    <a:pt x="215" y="217"/>
                    <a:pt x="217" y="216"/>
                    <a:pt x="217" y="215"/>
                  </a:cubicBezTo>
                  <a:cubicBezTo>
                    <a:pt x="218" y="214"/>
                    <a:pt x="218" y="212"/>
                    <a:pt x="218" y="210"/>
                  </a:cubicBezTo>
                  <a:cubicBezTo>
                    <a:pt x="217" y="209"/>
                    <a:pt x="214" y="207"/>
                    <a:pt x="213" y="205"/>
                  </a:cubicBezTo>
                  <a:cubicBezTo>
                    <a:pt x="211" y="204"/>
                    <a:pt x="208" y="200"/>
                    <a:pt x="207" y="198"/>
                  </a:cubicBezTo>
                  <a:cubicBezTo>
                    <a:pt x="206" y="197"/>
                    <a:pt x="203" y="194"/>
                    <a:pt x="202" y="192"/>
                  </a:cubicBezTo>
                  <a:cubicBezTo>
                    <a:pt x="200" y="190"/>
                    <a:pt x="196" y="186"/>
                    <a:pt x="193" y="184"/>
                  </a:cubicBezTo>
                  <a:cubicBezTo>
                    <a:pt x="192" y="184"/>
                    <a:pt x="191" y="182"/>
                    <a:pt x="190" y="182"/>
                  </a:cubicBezTo>
                  <a:cubicBezTo>
                    <a:pt x="189" y="181"/>
                    <a:pt x="187" y="182"/>
                    <a:pt x="186" y="183"/>
                  </a:cubicBezTo>
                  <a:cubicBezTo>
                    <a:pt x="185" y="184"/>
                    <a:pt x="185" y="187"/>
                    <a:pt x="186" y="188"/>
                  </a:cubicBezTo>
                  <a:cubicBezTo>
                    <a:pt x="186" y="189"/>
                    <a:pt x="187" y="192"/>
                    <a:pt x="187" y="193"/>
                  </a:cubicBezTo>
                  <a:cubicBezTo>
                    <a:pt x="188" y="194"/>
                    <a:pt x="188" y="197"/>
                    <a:pt x="187" y="199"/>
                  </a:cubicBezTo>
                  <a:cubicBezTo>
                    <a:pt x="187" y="200"/>
                    <a:pt x="183" y="203"/>
                    <a:pt x="182" y="203"/>
                  </a:cubicBezTo>
                  <a:cubicBezTo>
                    <a:pt x="180" y="204"/>
                    <a:pt x="177" y="204"/>
                    <a:pt x="175" y="203"/>
                  </a:cubicBezTo>
                  <a:cubicBezTo>
                    <a:pt x="174" y="203"/>
                    <a:pt x="173" y="200"/>
                    <a:pt x="171" y="199"/>
                  </a:cubicBezTo>
                  <a:cubicBezTo>
                    <a:pt x="170" y="198"/>
                    <a:pt x="167" y="199"/>
                    <a:pt x="166" y="199"/>
                  </a:cubicBezTo>
                  <a:cubicBezTo>
                    <a:pt x="165" y="198"/>
                    <a:pt x="165" y="196"/>
                    <a:pt x="164" y="195"/>
                  </a:cubicBezTo>
                  <a:cubicBezTo>
                    <a:pt x="162" y="195"/>
                    <a:pt x="159" y="196"/>
                    <a:pt x="158" y="195"/>
                  </a:cubicBezTo>
                  <a:cubicBezTo>
                    <a:pt x="157" y="195"/>
                    <a:pt x="155" y="193"/>
                    <a:pt x="154" y="193"/>
                  </a:cubicBezTo>
                  <a:cubicBezTo>
                    <a:pt x="153" y="192"/>
                    <a:pt x="150" y="193"/>
                    <a:pt x="149" y="193"/>
                  </a:cubicBezTo>
                  <a:cubicBezTo>
                    <a:pt x="147" y="193"/>
                    <a:pt x="144" y="193"/>
                    <a:pt x="143" y="192"/>
                  </a:cubicBezTo>
                  <a:cubicBezTo>
                    <a:pt x="142" y="192"/>
                    <a:pt x="140" y="190"/>
                    <a:pt x="139" y="190"/>
                  </a:cubicBezTo>
                  <a:cubicBezTo>
                    <a:pt x="138" y="189"/>
                    <a:pt x="135" y="188"/>
                    <a:pt x="134" y="189"/>
                  </a:cubicBezTo>
                  <a:cubicBezTo>
                    <a:pt x="133" y="189"/>
                    <a:pt x="133" y="192"/>
                    <a:pt x="132" y="192"/>
                  </a:cubicBezTo>
                  <a:cubicBezTo>
                    <a:pt x="131" y="193"/>
                    <a:pt x="128" y="192"/>
                    <a:pt x="128" y="192"/>
                  </a:cubicBezTo>
                  <a:cubicBezTo>
                    <a:pt x="127" y="193"/>
                    <a:pt x="127" y="195"/>
                    <a:pt x="126" y="196"/>
                  </a:cubicBezTo>
                  <a:cubicBezTo>
                    <a:pt x="126" y="196"/>
                    <a:pt x="125" y="198"/>
                    <a:pt x="125" y="198"/>
                  </a:cubicBezTo>
                  <a:cubicBezTo>
                    <a:pt x="124" y="198"/>
                    <a:pt x="122" y="198"/>
                    <a:pt x="122" y="198"/>
                  </a:cubicBezTo>
                  <a:cubicBezTo>
                    <a:pt x="121" y="199"/>
                    <a:pt x="119" y="201"/>
                    <a:pt x="118" y="203"/>
                  </a:cubicBezTo>
                  <a:cubicBezTo>
                    <a:pt x="118" y="203"/>
                    <a:pt x="118" y="205"/>
                    <a:pt x="119" y="205"/>
                  </a:cubicBezTo>
                  <a:cubicBezTo>
                    <a:pt x="120" y="206"/>
                    <a:pt x="123" y="205"/>
                    <a:pt x="125" y="206"/>
                  </a:cubicBezTo>
                  <a:cubicBezTo>
                    <a:pt x="125" y="206"/>
                    <a:pt x="127" y="207"/>
                    <a:pt x="128" y="208"/>
                  </a:cubicBezTo>
                  <a:cubicBezTo>
                    <a:pt x="128" y="209"/>
                    <a:pt x="128" y="211"/>
                    <a:pt x="127" y="212"/>
                  </a:cubicBezTo>
                  <a:cubicBezTo>
                    <a:pt x="127" y="212"/>
                    <a:pt x="124" y="212"/>
                    <a:pt x="123" y="213"/>
                  </a:cubicBezTo>
                  <a:cubicBezTo>
                    <a:pt x="123" y="214"/>
                    <a:pt x="123" y="216"/>
                    <a:pt x="123" y="217"/>
                  </a:cubicBezTo>
                  <a:cubicBezTo>
                    <a:pt x="122" y="219"/>
                    <a:pt x="121" y="221"/>
                    <a:pt x="119" y="222"/>
                  </a:cubicBezTo>
                  <a:cubicBezTo>
                    <a:pt x="118" y="222"/>
                    <a:pt x="115" y="221"/>
                    <a:pt x="114" y="221"/>
                  </a:cubicBezTo>
                  <a:cubicBezTo>
                    <a:pt x="113" y="221"/>
                    <a:pt x="110" y="222"/>
                    <a:pt x="109" y="221"/>
                  </a:cubicBezTo>
                  <a:cubicBezTo>
                    <a:pt x="109" y="221"/>
                    <a:pt x="108" y="221"/>
                    <a:pt x="107" y="220"/>
                  </a:cubicBezTo>
                  <a:cubicBezTo>
                    <a:pt x="107" y="218"/>
                    <a:pt x="107" y="217"/>
                    <a:pt x="107" y="216"/>
                  </a:cubicBezTo>
                  <a:cubicBezTo>
                    <a:pt x="106" y="214"/>
                    <a:pt x="101" y="212"/>
                    <a:pt x="100" y="210"/>
                  </a:cubicBezTo>
                  <a:cubicBezTo>
                    <a:pt x="99" y="207"/>
                    <a:pt x="100" y="201"/>
                    <a:pt x="100" y="199"/>
                  </a:cubicBezTo>
                  <a:cubicBezTo>
                    <a:pt x="100" y="197"/>
                    <a:pt x="100" y="192"/>
                    <a:pt x="99" y="190"/>
                  </a:cubicBezTo>
                  <a:cubicBezTo>
                    <a:pt x="99" y="188"/>
                    <a:pt x="97" y="182"/>
                    <a:pt x="95" y="181"/>
                  </a:cubicBezTo>
                  <a:cubicBezTo>
                    <a:pt x="93" y="179"/>
                    <a:pt x="87" y="181"/>
                    <a:pt x="85" y="180"/>
                  </a:cubicBezTo>
                  <a:cubicBezTo>
                    <a:pt x="83" y="179"/>
                    <a:pt x="81" y="177"/>
                    <a:pt x="79" y="176"/>
                  </a:cubicBezTo>
                  <a:cubicBezTo>
                    <a:pt x="77" y="176"/>
                    <a:pt x="71" y="177"/>
                    <a:pt x="68" y="178"/>
                  </a:cubicBezTo>
                  <a:cubicBezTo>
                    <a:pt x="67" y="178"/>
                    <a:pt x="65" y="181"/>
                    <a:pt x="64" y="182"/>
                  </a:cubicBezTo>
                  <a:cubicBezTo>
                    <a:pt x="62" y="182"/>
                    <a:pt x="59" y="182"/>
                    <a:pt x="58" y="183"/>
                  </a:cubicBezTo>
                  <a:cubicBezTo>
                    <a:pt x="56" y="183"/>
                    <a:pt x="55" y="187"/>
                    <a:pt x="54" y="188"/>
                  </a:cubicBezTo>
                  <a:cubicBezTo>
                    <a:pt x="52" y="189"/>
                    <a:pt x="48" y="192"/>
                    <a:pt x="46" y="191"/>
                  </a:cubicBezTo>
                  <a:cubicBezTo>
                    <a:pt x="44" y="191"/>
                    <a:pt x="43" y="189"/>
                    <a:pt x="42" y="188"/>
                  </a:cubicBezTo>
                  <a:cubicBezTo>
                    <a:pt x="42" y="186"/>
                    <a:pt x="44" y="181"/>
                    <a:pt x="42" y="179"/>
                  </a:cubicBezTo>
                  <a:cubicBezTo>
                    <a:pt x="42" y="178"/>
                    <a:pt x="39" y="178"/>
                    <a:pt x="38" y="178"/>
                  </a:cubicBezTo>
                  <a:cubicBezTo>
                    <a:pt x="36" y="178"/>
                    <a:pt x="32" y="180"/>
                    <a:pt x="31" y="179"/>
                  </a:cubicBezTo>
                  <a:cubicBezTo>
                    <a:pt x="29" y="178"/>
                    <a:pt x="29" y="174"/>
                    <a:pt x="29" y="172"/>
                  </a:cubicBezTo>
                  <a:cubicBezTo>
                    <a:pt x="29" y="170"/>
                    <a:pt x="30" y="166"/>
                    <a:pt x="29" y="164"/>
                  </a:cubicBezTo>
                  <a:cubicBezTo>
                    <a:pt x="29" y="163"/>
                    <a:pt x="26" y="160"/>
                    <a:pt x="25" y="159"/>
                  </a:cubicBezTo>
                  <a:cubicBezTo>
                    <a:pt x="24" y="158"/>
                    <a:pt x="21" y="157"/>
                    <a:pt x="19" y="156"/>
                  </a:cubicBezTo>
                  <a:cubicBezTo>
                    <a:pt x="17" y="155"/>
                    <a:pt x="14" y="151"/>
                    <a:pt x="12" y="149"/>
                  </a:cubicBezTo>
                  <a:cubicBezTo>
                    <a:pt x="11" y="146"/>
                    <a:pt x="8" y="141"/>
                    <a:pt x="8" y="138"/>
                  </a:cubicBezTo>
                  <a:cubicBezTo>
                    <a:pt x="8" y="135"/>
                    <a:pt x="10" y="131"/>
                    <a:pt x="11" y="129"/>
                  </a:cubicBezTo>
                  <a:cubicBezTo>
                    <a:pt x="12" y="128"/>
                    <a:pt x="17" y="127"/>
                    <a:pt x="18" y="126"/>
                  </a:cubicBezTo>
                  <a:cubicBezTo>
                    <a:pt x="19" y="124"/>
                    <a:pt x="20" y="120"/>
                    <a:pt x="20" y="118"/>
                  </a:cubicBezTo>
                  <a:cubicBezTo>
                    <a:pt x="20" y="116"/>
                    <a:pt x="18" y="111"/>
                    <a:pt x="17" y="109"/>
                  </a:cubicBezTo>
                  <a:cubicBezTo>
                    <a:pt x="15" y="107"/>
                    <a:pt x="10" y="105"/>
                    <a:pt x="9" y="104"/>
                  </a:cubicBezTo>
                  <a:cubicBezTo>
                    <a:pt x="6" y="101"/>
                    <a:pt x="1" y="94"/>
                    <a:pt x="1" y="90"/>
                  </a:cubicBezTo>
                  <a:cubicBezTo>
                    <a:pt x="0" y="87"/>
                    <a:pt x="0" y="80"/>
                    <a:pt x="2" y="77"/>
                  </a:cubicBezTo>
                  <a:cubicBezTo>
                    <a:pt x="3" y="74"/>
                    <a:pt x="7" y="70"/>
                    <a:pt x="9" y="69"/>
                  </a:cubicBezTo>
                  <a:cubicBezTo>
                    <a:pt x="10" y="68"/>
                    <a:pt x="15" y="69"/>
                    <a:pt x="16" y="68"/>
                  </a:cubicBezTo>
                  <a:cubicBezTo>
                    <a:pt x="17" y="66"/>
                    <a:pt x="17" y="61"/>
                    <a:pt x="17" y="59"/>
                  </a:cubicBezTo>
                  <a:cubicBezTo>
                    <a:pt x="17" y="57"/>
                    <a:pt x="15" y="51"/>
                    <a:pt x="16" y="49"/>
                  </a:cubicBezTo>
                  <a:cubicBezTo>
                    <a:pt x="18" y="46"/>
                    <a:pt x="24" y="45"/>
                    <a:pt x="27" y="44"/>
                  </a:cubicBezTo>
                  <a:cubicBezTo>
                    <a:pt x="30" y="43"/>
                    <a:pt x="36" y="42"/>
                    <a:pt x="38" y="40"/>
                  </a:cubicBezTo>
                  <a:cubicBezTo>
                    <a:pt x="40" y="38"/>
                    <a:pt x="43" y="35"/>
                    <a:pt x="44" y="33"/>
                  </a:cubicBezTo>
                  <a:cubicBezTo>
                    <a:pt x="45" y="30"/>
                    <a:pt x="44" y="23"/>
                    <a:pt x="46" y="21"/>
                  </a:cubicBezTo>
                  <a:cubicBezTo>
                    <a:pt x="47" y="19"/>
                    <a:pt x="53" y="19"/>
                    <a:pt x="54" y="17"/>
                  </a:cubicBezTo>
                  <a:cubicBezTo>
                    <a:pt x="55" y="16"/>
                    <a:pt x="55" y="13"/>
                    <a:pt x="55" y="11"/>
                  </a:cubicBezTo>
                  <a:cubicBezTo>
                    <a:pt x="55" y="9"/>
                    <a:pt x="56" y="6"/>
                    <a:pt x="56" y="3"/>
                  </a:cubicBezTo>
                  <a:cubicBezTo>
                    <a:pt x="58" y="3"/>
                    <a:pt x="61" y="0"/>
                    <a:pt x="62" y="0"/>
                  </a:cubicBezTo>
                  <a:cubicBezTo>
                    <a:pt x="64" y="0"/>
                    <a:pt x="68" y="2"/>
                    <a:pt x="70" y="3"/>
                  </a:cubicBezTo>
                  <a:cubicBezTo>
                    <a:pt x="71" y="3"/>
                    <a:pt x="72" y="6"/>
                    <a:pt x="73" y="6"/>
                  </a:cubicBezTo>
                  <a:cubicBezTo>
                    <a:pt x="73" y="7"/>
                    <a:pt x="75" y="10"/>
                    <a:pt x="76" y="10"/>
                  </a:cubicBezTo>
                  <a:cubicBezTo>
                    <a:pt x="78" y="11"/>
                    <a:pt x="83" y="11"/>
                    <a:pt x="85" y="11"/>
                  </a:cubicBezTo>
                  <a:cubicBezTo>
                    <a:pt x="86" y="11"/>
                    <a:pt x="90" y="11"/>
                    <a:pt x="91" y="11"/>
                  </a:cubicBezTo>
                  <a:cubicBezTo>
                    <a:pt x="93" y="11"/>
                    <a:pt x="95" y="10"/>
                    <a:pt x="97" y="10"/>
                  </a:cubicBezTo>
                  <a:cubicBezTo>
                    <a:pt x="98" y="9"/>
                    <a:pt x="102" y="10"/>
                    <a:pt x="104" y="10"/>
                  </a:cubicBezTo>
                  <a:cubicBezTo>
                    <a:pt x="105" y="10"/>
                    <a:pt x="108" y="10"/>
                    <a:pt x="110" y="10"/>
                  </a:cubicBezTo>
                  <a:cubicBezTo>
                    <a:pt x="111" y="10"/>
                    <a:pt x="114" y="8"/>
                    <a:pt x="116" y="8"/>
                  </a:cubicBezTo>
                  <a:cubicBezTo>
                    <a:pt x="117" y="8"/>
                    <a:pt x="120" y="8"/>
                    <a:pt x="121" y="9"/>
                  </a:cubicBezTo>
                  <a:cubicBezTo>
                    <a:pt x="122" y="9"/>
                    <a:pt x="122" y="12"/>
                    <a:pt x="123" y="13"/>
                  </a:cubicBezTo>
                  <a:cubicBezTo>
                    <a:pt x="124" y="14"/>
                    <a:pt x="128" y="12"/>
                    <a:pt x="130" y="13"/>
                  </a:cubicBezTo>
                  <a:cubicBezTo>
                    <a:pt x="131" y="14"/>
                    <a:pt x="132" y="16"/>
                    <a:pt x="133" y="17"/>
                  </a:cubicBezTo>
                  <a:cubicBezTo>
                    <a:pt x="134" y="17"/>
                    <a:pt x="135" y="19"/>
                    <a:pt x="136" y="19"/>
                  </a:cubicBezTo>
                  <a:cubicBezTo>
                    <a:pt x="138" y="20"/>
                    <a:pt x="141" y="19"/>
                    <a:pt x="142" y="19"/>
                  </a:cubicBezTo>
                  <a:cubicBezTo>
                    <a:pt x="145" y="18"/>
                    <a:pt x="149" y="17"/>
                    <a:pt x="151" y="16"/>
                  </a:cubicBezTo>
                  <a:cubicBezTo>
                    <a:pt x="152" y="16"/>
                    <a:pt x="154" y="13"/>
                    <a:pt x="155" y="13"/>
                  </a:cubicBezTo>
                  <a:cubicBezTo>
                    <a:pt x="156" y="12"/>
                    <a:pt x="159" y="13"/>
                    <a:pt x="160" y="14"/>
                  </a:cubicBezTo>
                  <a:cubicBezTo>
                    <a:pt x="161" y="14"/>
                    <a:pt x="164" y="16"/>
                    <a:pt x="166" y="17"/>
                  </a:cubicBezTo>
                  <a:cubicBezTo>
                    <a:pt x="167" y="17"/>
                    <a:pt x="169" y="15"/>
                    <a:pt x="170" y="15"/>
                  </a:cubicBezTo>
                  <a:cubicBezTo>
                    <a:pt x="171" y="15"/>
                    <a:pt x="173" y="16"/>
                    <a:pt x="174" y="17"/>
                  </a:cubicBezTo>
                  <a:cubicBezTo>
                    <a:pt x="175" y="17"/>
                    <a:pt x="177" y="19"/>
                    <a:pt x="178" y="19"/>
                  </a:cubicBezTo>
                  <a:cubicBezTo>
                    <a:pt x="180" y="19"/>
                    <a:pt x="183" y="19"/>
                    <a:pt x="185" y="18"/>
                  </a:cubicBezTo>
                  <a:cubicBezTo>
                    <a:pt x="185" y="18"/>
                    <a:pt x="186" y="17"/>
                    <a:pt x="187" y="16"/>
                  </a:cubicBezTo>
                  <a:cubicBezTo>
                    <a:pt x="188" y="16"/>
                    <a:pt x="189" y="18"/>
                    <a:pt x="190" y="18"/>
                  </a:cubicBezTo>
                  <a:cubicBezTo>
                    <a:pt x="192" y="18"/>
                    <a:pt x="195" y="19"/>
                    <a:pt x="197" y="20"/>
                  </a:cubicBezTo>
                  <a:cubicBezTo>
                    <a:pt x="198" y="20"/>
                    <a:pt x="199" y="22"/>
                    <a:pt x="200" y="23"/>
                  </a:cubicBezTo>
                  <a:cubicBezTo>
                    <a:pt x="201" y="23"/>
                    <a:pt x="202" y="24"/>
                    <a:pt x="202" y="24"/>
                  </a:cubicBezTo>
                  <a:cubicBezTo>
                    <a:pt x="203" y="25"/>
                    <a:pt x="203" y="27"/>
                    <a:pt x="202" y="28"/>
                  </a:cubicBezTo>
                  <a:cubicBezTo>
                    <a:pt x="202" y="31"/>
                    <a:pt x="201" y="37"/>
                    <a:pt x="199" y="38"/>
                  </a:cubicBezTo>
                  <a:cubicBezTo>
                    <a:pt x="198" y="39"/>
                    <a:pt x="196" y="39"/>
                    <a:pt x="195" y="39"/>
                  </a:cubicBezTo>
                  <a:cubicBezTo>
                    <a:pt x="193" y="40"/>
                    <a:pt x="191" y="42"/>
                    <a:pt x="190" y="43"/>
                  </a:cubicBezTo>
                  <a:cubicBezTo>
                    <a:pt x="189" y="44"/>
                    <a:pt x="189" y="46"/>
                    <a:pt x="188" y="47"/>
                  </a:cubicBezTo>
                  <a:cubicBezTo>
                    <a:pt x="187" y="47"/>
                    <a:pt x="185" y="48"/>
                    <a:pt x="185" y="48"/>
                  </a:cubicBezTo>
                  <a:cubicBezTo>
                    <a:pt x="183" y="49"/>
                    <a:pt x="181" y="51"/>
                    <a:pt x="180" y="52"/>
                  </a:cubicBezTo>
                  <a:cubicBezTo>
                    <a:pt x="179" y="53"/>
                    <a:pt x="178" y="55"/>
                    <a:pt x="177" y="56"/>
                  </a:cubicBezTo>
                  <a:cubicBezTo>
                    <a:pt x="176" y="56"/>
                    <a:pt x="174" y="56"/>
                    <a:pt x="173" y="57"/>
                  </a:cubicBezTo>
                  <a:cubicBezTo>
                    <a:pt x="172" y="57"/>
                    <a:pt x="170" y="58"/>
                    <a:pt x="170" y="59"/>
                  </a:cubicBezTo>
                  <a:cubicBezTo>
                    <a:pt x="169" y="61"/>
                    <a:pt x="169" y="64"/>
                    <a:pt x="168" y="66"/>
                  </a:cubicBezTo>
                  <a:cubicBezTo>
                    <a:pt x="168" y="67"/>
                    <a:pt x="167" y="69"/>
                    <a:pt x="166" y="69"/>
                  </a:cubicBezTo>
                  <a:cubicBezTo>
                    <a:pt x="165" y="70"/>
                    <a:pt x="162" y="71"/>
                    <a:pt x="161" y="72"/>
                  </a:cubicBezTo>
                  <a:cubicBezTo>
                    <a:pt x="160" y="72"/>
                    <a:pt x="159" y="71"/>
                    <a:pt x="158" y="71"/>
                  </a:cubicBezTo>
                  <a:cubicBezTo>
                    <a:pt x="157" y="72"/>
                    <a:pt x="156" y="75"/>
                    <a:pt x="157" y="76"/>
                  </a:cubicBezTo>
                  <a:cubicBezTo>
                    <a:pt x="157" y="77"/>
                    <a:pt x="160" y="78"/>
                    <a:pt x="161" y="79"/>
                  </a:cubicBezTo>
                  <a:cubicBezTo>
                    <a:pt x="162" y="80"/>
                    <a:pt x="164" y="82"/>
                    <a:pt x="164" y="83"/>
                  </a:cubicBezTo>
                  <a:cubicBezTo>
                    <a:pt x="164" y="84"/>
                    <a:pt x="162" y="86"/>
                    <a:pt x="162" y="87"/>
                  </a:cubicBezTo>
                  <a:cubicBezTo>
                    <a:pt x="162" y="88"/>
                    <a:pt x="164" y="90"/>
                    <a:pt x="165" y="91"/>
                  </a:cubicBezTo>
                  <a:cubicBezTo>
                    <a:pt x="165" y="92"/>
                    <a:pt x="168" y="92"/>
                    <a:pt x="168" y="91"/>
                  </a:cubicBezTo>
                  <a:cubicBezTo>
                    <a:pt x="170" y="91"/>
                    <a:pt x="169" y="86"/>
                    <a:pt x="171" y="85"/>
                  </a:cubicBezTo>
                  <a:cubicBezTo>
                    <a:pt x="172" y="84"/>
                    <a:pt x="175" y="85"/>
                    <a:pt x="177" y="85"/>
                  </a:cubicBezTo>
                  <a:cubicBezTo>
                    <a:pt x="178" y="86"/>
                    <a:pt x="180" y="89"/>
                    <a:pt x="181" y="90"/>
                  </a:cubicBezTo>
                  <a:cubicBezTo>
                    <a:pt x="183" y="91"/>
                    <a:pt x="187" y="90"/>
                    <a:pt x="189" y="91"/>
                  </a:cubicBezTo>
                  <a:cubicBezTo>
                    <a:pt x="190" y="92"/>
                    <a:pt x="192" y="94"/>
                    <a:pt x="193" y="95"/>
                  </a:cubicBezTo>
                  <a:cubicBezTo>
                    <a:pt x="193" y="96"/>
                    <a:pt x="195" y="97"/>
                    <a:pt x="196" y="97"/>
                  </a:cubicBezTo>
                  <a:cubicBezTo>
                    <a:pt x="197" y="98"/>
                    <a:pt x="199" y="97"/>
                    <a:pt x="200" y="98"/>
                  </a:cubicBezTo>
                  <a:cubicBezTo>
                    <a:pt x="201" y="99"/>
                    <a:pt x="200" y="102"/>
                    <a:pt x="199" y="103"/>
                  </a:cubicBezTo>
                  <a:cubicBezTo>
                    <a:pt x="199" y="105"/>
                    <a:pt x="198" y="109"/>
                    <a:pt x="197" y="111"/>
                  </a:cubicBezTo>
                  <a:cubicBezTo>
                    <a:pt x="196" y="113"/>
                    <a:pt x="193" y="116"/>
                    <a:pt x="192" y="117"/>
                  </a:cubicBezTo>
                  <a:cubicBezTo>
                    <a:pt x="191" y="118"/>
                    <a:pt x="188" y="118"/>
                    <a:pt x="187" y="118"/>
                  </a:cubicBezTo>
                  <a:cubicBezTo>
                    <a:pt x="186" y="119"/>
                    <a:pt x="182" y="119"/>
                    <a:pt x="182" y="121"/>
                  </a:cubicBezTo>
                  <a:cubicBezTo>
                    <a:pt x="181" y="122"/>
                    <a:pt x="183" y="124"/>
                    <a:pt x="182" y="125"/>
                  </a:cubicBezTo>
                  <a:cubicBezTo>
                    <a:pt x="182" y="126"/>
                    <a:pt x="180" y="127"/>
                    <a:pt x="180" y="127"/>
                  </a:cubicBezTo>
                  <a:cubicBezTo>
                    <a:pt x="179" y="128"/>
                    <a:pt x="181" y="131"/>
                    <a:pt x="180" y="132"/>
                  </a:cubicBezTo>
                  <a:cubicBezTo>
                    <a:pt x="180" y="133"/>
                    <a:pt x="178" y="134"/>
                    <a:pt x="178" y="134"/>
                  </a:cubicBezTo>
                  <a:cubicBezTo>
                    <a:pt x="177" y="135"/>
                    <a:pt x="178" y="138"/>
                    <a:pt x="179" y="139"/>
                  </a:cubicBezTo>
                  <a:cubicBezTo>
                    <a:pt x="180" y="140"/>
                    <a:pt x="184" y="141"/>
                    <a:pt x="185" y="140"/>
                  </a:cubicBezTo>
                  <a:cubicBezTo>
                    <a:pt x="186" y="140"/>
                    <a:pt x="186" y="138"/>
                    <a:pt x="187" y="138"/>
                  </a:cubicBezTo>
                  <a:cubicBezTo>
                    <a:pt x="188" y="137"/>
                    <a:pt x="191" y="137"/>
                    <a:pt x="192" y="138"/>
                  </a:cubicBezTo>
                  <a:cubicBezTo>
                    <a:pt x="193" y="138"/>
                    <a:pt x="196" y="138"/>
                    <a:pt x="196" y="139"/>
                  </a:cubicBezTo>
                  <a:cubicBezTo>
                    <a:pt x="197" y="140"/>
                    <a:pt x="198" y="142"/>
                    <a:pt x="198" y="143"/>
                  </a:cubicBezTo>
                  <a:cubicBezTo>
                    <a:pt x="199" y="145"/>
                    <a:pt x="199" y="149"/>
                    <a:pt x="198" y="151"/>
                  </a:cubicBezTo>
                  <a:cubicBezTo>
                    <a:pt x="197" y="152"/>
                    <a:pt x="195" y="153"/>
                    <a:pt x="194" y="154"/>
                  </a:cubicBezTo>
                  <a:cubicBezTo>
                    <a:pt x="193" y="156"/>
                    <a:pt x="192" y="159"/>
                    <a:pt x="192" y="161"/>
                  </a:cubicBezTo>
                  <a:cubicBezTo>
                    <a:pt x="191" y="162"/>
                    <a:pt x="190" y="164"/>
                    <a:pt x="190" y="165"/>
                  </a:cubicBezTo>
                  <a:cubicBezTo>
                    <a:pt x="190" y="166"/>
                    <a:pt x="191" y="168"/>
                    <a:pt x="192" y="169"/>
                  </a:cubicBezTo>
                  <a:cubicBezTo>
                    <a:pt x="194" y="170"/>
                    <a:pt x="199" y="169"/>
                    <a:pt x="201" y="170"/>
                  </a:cubicBezTo>
                  <a:cubicBezTo>
                    <a:pt x="202" y="170"/>
                    <a:pt x="205" y="172"/>
                    <a:pt x="206" y="174"/>
                  </a:cubicBezTo>
                  <a:cubicBezTo>
                    <a:pt x="207" y="175"/>
                    <a:pt x="207" y="178"/>
                    <a:pt x="208" y="179"/>
                  </a:cubicBezTo>
                  <a:cubicBezTo>
                    <a:pt x="209" y="180"/>
                    <a:pt x="212" y="181"/>
                    <a:pt x="213" y="181"/>
                  </a:cubicBezTo>
                  <a:cubicBezTo>
                    <a:pt x="214" y="182"/>
                    <a:pt x="217" y="184"/>
                    <a:pt x="218" y="185"/>
                  </a:cubicBezTo>
                  <a:cubicBezTo>
                    <a:pt x="218" y="186"/>
                    <a:pt x="219" y="188"/>
                    <a:pt x="219" y="189"/>
                  </a:cubicBezTo>
                  <a:cubicBezTo>
                    <a:pt x="220" y="191"/>
                    <a:pt x="222" y="194"/>
                    <a:pt x="224" y="195"/>
                  </a:cubicBezTo>
                  <a:cubicBezTo>
                    <a:pt x="225" y="195"/>
                    <a:pt x="227" y="195"/>
                    <a:pt x="228" y="196"/>
                  </a:cubicBezTo>
                  <a:cubicBezTo>
                    <a:pt x="229" y="197"/>
                    <a:pt x="229" y="201"/>
                    <a:pt x="229" y="202"/>
                  </a:cubicBezTo>
                  <a:cubicBezTo>
                    <a:pt x="230" y="203"/>
                    <a:pt x="233" y="206"/>
                    <a:pt x="234" y="207"/>
                  </a:cubicBezTo>
                  <a:cubicBezTo>
                    <a:pt x="236" y="208"/>
                    <a:pt x="240" y="207"/>
                    <a:pt x="242" y="209"/>
                  </a:cubicBezTo>
                  <a:close/>
                </a:path>
              </a:pathLst>
            </a:custGeom>
            <a:solidFill>
              <a:schemeClr val="accent5"/>
            </a:solidFill>
            <a:ln w="1"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14" name="Freeform 19">
              <a:extLst>
                <a:ext uri="{FF2B5EF4-FFF2-40B4-BE49-F238E27FC236}">
                  <a16:creationId xmlns:a16="http://schemas.microsoft.com/office/drawing/2014/main" id="{6F83B55A-79B6-B270-EFFE-1EAD299101DA}"/>
                </a:ext>
              </a:extLst>
            </p:cNvPr>
            <p:cNvSpPr>
              <a:spLocks/>
            </p:cNvSpPr>
            <p:nvPr/>
          </p:nvSpPr>
          <p:spPr bwMode="auto">
            <a:xfrm>
              <a:off x="5288398" y="2271252"/>
              <a:ext cx="565060" cy="538110"/>
            </a:xfrm>
            <a:custGeom>
              <a:avLst/>
              <a:gdLst/>
              <a:ahLst/>
              <a:cxnLst>
                <a:cxn ang="0">
                  <a:pos x="281" y="98"/>
                </a:cxn>
                <a:cxn ang="0">
                  <a:pos x="245" y="96"/>
                </a:cxn>
                <a:cxn ang="0">
                  <a:pos x="225" y="118"/>
                </a:cxn>
                <a:cxn ang="0">
                  <a:pos x="221" y="136"/>
                </a:cxn>
                <a:cxn ang="0">
                  <a:pos x="211" y="168"/>
                </a:cxn>
                <a:cxn ang="0">
                  <a:pos x="227" y="202"/>
                </a:cxn>
                <a:cxn ang="0">
                  <a:pos x="197" y="219"/>
                </a:cxn>
                <a:cxn ang="0">
                  <a:pos x="179" y="251"/>
                </a:cxn>
                <a:cxn ang="0">
                  <a:pos x="157" y="236"/>
                </a:cxn>
                <a:cxn ang="0">
                  <a:pos x="155" y="255"/>
                </a:cxn>
                <a:cxn ang="0">
                  <a:pos x="129" y="269"/>
                </a:cxn>
                <a:cxn ang="0">
                  <a:pos x="117" y="304"/>
                </a:cxn>
                <a:cxn ang="0">
                  <a:pos x="89" y="301"/>
                </a:cxn>
                <a:cxn ang="0">
                  <a:pos x="76" y="294"/>
                </a:cxn>
                <a:cxn ang="0">
                  <a:pos x="58" y="283"/>
                </a:cxn>
                <a:cxn ang="0">
                  <a:pos x="37" y="288"/>
                </a:cxn>
                <a:cxn ang="0">
                  <a:pos x="14" y="268"/>
                </a:cxn>
                <a:cxn ang="0">
                  <a:pos x="8" y="237"/>
                </a:cxn>
                <a:cxn ang="0">
                  <a:pos x="24" y="182"/>
                </a:cxn>
                <a:cxn ang="0">
                  <a:pos x="17" y="160"/>
                </a:cxn>
                <a:cxn ang="0">
                  <a:pos x="31" y="150"/>
                </a:cxn>
                <a:cxn ang="0">
                  <a:pos x="14" y="134"/>
                </a:cxn>
                <a:cxn ang="0">
                  <a:pos x="16" y="125"/>
                </a:cxn>
                <a:cxn ang="0">
                  <a:pos x="20" y="109"/>
                </a:cxn>
                <a:cxn ang="0">
                  <a:pos x="5" y="106"/>
                </a:cxn>
                <a:cxn ang="0">
                  <a:pos x="5" y="90"/>
                </a:cxn>
                <a:cxn ang="0">
                  <a:pos x="8" y="74"/>
                </a:cxn>
                <a:cxn ang="0">
                  <a:pos x="14" y="57"/>
                </a:cxn>
                <a:cxn ang="0">
                  <a:pos x="32" y="53"/>
                </a:cxn>
                <a:cxn ang="0">
                  <a:pos x="47" y="58"/>
                </a:cxn>
                <a:cxn ang="0">
                  <a:pos x="54" y="65"/>
                </a:cxn>
                <a:cxn ang="0">
                  <a:pos x="75" y="73"/>
                </a:cxn>
                <a:cxn ang="0">
                  <a:pos x="99" y="69"/>
                </a:cxn>
                <a:cxn ang="0">
                  <a:pos x="105" y="49"/>
                </a:cxn>
                <a:cxn ang="0">
                  <a:pos x="118" y="30"/>
                </a:cxn>
                <a:cxn ang="0">
                  <a:pos x="140" y="25"/>
                </a:cxn>
                <a:cxn ang="0">
                  <a:pos x="155" y="26"/>
                </a:cxn>
                <a:cxn ang="0">
                  <a:pos x="168" y="22"/>
                </a:cxn>
                <a:cxn ang="0">
                  <a:pos x="191" y="23"/>
                </a:cxn>
                <a:cxn ang="0">
                  <a:pos x="216" y="23"/>
                </a:cxn>
                <a:cxn ang="0">
                  <a:pos x="240" y="9"/>
                </a:cxn>
                <a:cxn ang="0">
                  <a:pos x="261" y="1"/>
                </a:cxn>
                <a:cxn ang="0">
                  <a:pos x="272" y="10"/>
                </a:cxn>
                <a:cxn ang="0">
                  <a:pos x="259" y="16"/>
                </a:cxn>
                <a:cxn ang="0">
                  <a:pos x="259" y="29"/>
                </a:cxn>
                <a:cxn ang="0">
                  <a:pos x="263" y="40"/>
                </a:cxn>
                <a:cxn ang="0">
                  <a:pos x="278" y="43"/>
                </a:cxn>
                <a:cxn ang="0">
                  <a:pos x="280" y="57"/>
                </a:cxn>
                <a:cxn ang="0">
                  <a:pos x="294" y="70"/>
                </a:cxn>
              </a:cxnLst>
              <a:rect l="0" t="0" r="r" b="b"/>
              <a:pathLst>
                <a:path w="300" h="311">
                  <a:moveTo>
                    <a:pt x="300" y="78"/>
                  </a:moveTo>
                  <a:cubicBezTo>
                    <a:pt x="298" y="80"/>
                    <a:pt x="294" y="82"/>
                    <a:pt x="294" y="84"/>
                  </a:cubicBezTo>
                  <a:cubicBezTo>
                    <a:pt x="292" y="87"/>
                    <a:pt x="293" y="95"/>
                    <a:pt x="290" y="97"/>
                  </a:cubicBezTo>
                  <a:cubicBezTo>
                    <a:pt x="289" y="99"/>
                    <a:pt x="283" y="97"/>
                    <a:pt x="281" y="98"/>
                  </a:cubicBezTo>
                  <a:cubicBezTo>
                    <a:pt x="279" y="99"/>
                    <a:pt x="275" y="102"/>
                    <a:pt x="273" y="103"/>
                  </a:cubicBezTo>
                  <a:cubicBezTo>
                    <a:pt x="271" y="103"/>
                    <a:pt x="266" y="102"/>
                    <a:pt x="264" y="101"/>
                  </a:cubicBezTo>
                  <a:cubicBezTo>
                    <a:pt x="261" y="100"/>
                    <a:pt x="258" y="95"/>
                    <a:pt x="255" y="94"/>
                  </a:cubicBezTo>
                  <a:cubicBezTo>
                    <a:pt x="253" y="93"/>
                    <a:pt x="247" y="95"/>
                    <a:pt x="245" y="96"/>
                  </a:cubicBezTo>
                  <a:cubicBezTo>
                    <a:pt x="244" y="98"/>
                    <a:pt x="243" y="102"/>
                    <a:pt x="242" y="104"/>
                  </a:cubicBezTo>
                  <a:cubicBezTo>
                    <a:pt x="241" y="107"/>
                    <a:pt x="243" y="114"/>
                    <a:pt x="241" y="116"/>
                  </a:cubicBezTo>
                  <a:cubicBezTo>
                    <a:pt x="240" y="118"/>
                    <a:pt x="235" y="119"/>
                    <a:pt x="233" y="119"/>
                  </a:cubicBezTo>
                  <a:cubicBezTo>
                    <a:pt x="231" y="120"/>
                    <a:pt x="227" y="118"/>
                    <a:pt x="225" y="118"/>
                  </a:cubicBezTo>
                  <a:cubicBezTo>
                    <a:pt x="222" y="118"/>
                    <a:pt x="215" y="119"/>
                    <a:pt x="213" y="121"/>
                  </a:cubicBezTo>
                  <a:cubicBezTo>
                    <a:pt x="212" y="122"/>
                    <a:pt x="211" y="125"/>
                    <a:pt x="212" y="126"/>
                  </a:cubicBezTo>
                  <a:cubicBezTo>
                    <a:pt x="212" y="128"/>
                    <a:pt x="217" y="129"/>
                    <a:pt x="218" y="130"/>
                  </a:cubicBezTo>
                  <a:cubicBezTo>
                    <a:pt x="219" y="131"/>
                    <a:pt x="221" y="134"/>
                    <a:pt x="221" y="136"/>
                  </a:cubicBezTo>
                  <a:cubicBezTo>
                    <a:pt x="221" y="139"/>
                    <a:pt x="218" y="143"/>
                    <a:pt x="216" y="145"/>
                  </a:cubicBezTo>
                  <a:cubicBezTo>
                    <a:pt x="215" y="147"/>
                    <a:pt x="210" y="149"/>
                    <a:pt x="209" y="151"/>
                  </a:cubicBezTo>
                  <a:cubicBezTo>
                    <a:pt x="208" y="153"/>
                    <a:pt x="206" y="159"/>
                    <a:pt x="207" y="161"/>
                  </a:cubicBezTo>
                  <a:cubicBezTo>
                    <a:pt x="207" y="163"/>
                    <a:pt x="210" y="167"/>
                    <a:pt x="211" y="168"/>
                  </a:cubicBezTo>
                  <a:cubicBezTo>
                    <a:pt x="213" y="170"/>
                    <a:pt x="219" y="172"/>
                    <a:pt x="222" y="174"/>
                  </a:cubicBezTo>
                  <a:cubicBezTo>
                    <a:pt x="224" y="176"/>
                    <a:pt x="229" y="179"/>
                    <a:pt x="231" y="182"/>
                  </a:cubicBezTo>
                  <a:cubicBezTo>
                    <a:pt x="232" y="184"/>
                    <a:pt x="232" y="190"/>
                    <a:pt x="231" y="192"/>
                  </a:cubicBezTo>
                  <a:cubicBezTo>
                    <a:pt x="231" y="195"/>
                    <a:pt x="228" y="200"/>
                    <a:pt x="227" y="202"/>
                  </a:cubicBezTo>
                  <a:cubicBezTo>
                    <a:pt x="226" y="205"/>
                    <a:pt x="224" y="212"/>
                    <a:pt x="221" y="213"/>
                  </a:cubicBezTo>
                  <a:cubicBezTo>
                    <a:pt x="219" y="214"/>
                    <a:pt x="216" y="213"/>
                    <a:pt x="215" y="213"/>
                  </a:cubicBezTo>
                  <a:cubicBezTo>
                    <a:pt x="211" y="213"/>
                    <a:pt x="205" y="213"/>
                    <a:pt x="202" y="214"/>
                  </a:cubicBezTo>
                  <a:cubicBezTo>
                    <a:pt x="200" y="215"/>
                    <a:pt x="198" y="217"/>
                    <a:pt x="197" y="219"/>
                  </a:cubicBezTo>
                  <a:cubicBezTo>
                    <a:pt x="196" y="221"/>
                    <a:pt x="197" y="225"/>
                    <a:pt x="197" y="227"/>
                  </a:cubicBezTo>
                  <a:cubicBezTo>
                    <a:pt x="196" y="229"/>
                    <a:pt x="196" y="233"/>
                    <a:pt x="196" y="235"/>
                  </a:cubicBezTo>
                  <a:cubicBezTo>
                    <a:pt x="194" y="238"/>
                    <a:pt x="190" y="243"/>
                    <a:pt x="188" y="245"/>
                  </a:cubicBezTo>
                  <a:cubicBezTo>
                    <a:pt x="186" y="247"/>
                    <a:pt x="182" y="251"/>
                    <a:pt x="179" y="251"/>
                  </a:cubicBezTo>
                  <a:cubicBezTo>
                    <a:pt x="178" y="250"/>
                    <a:pt x="175" y="248"/>
                    <a:pt x="174" y="246"/>
                  </a:cubicBezTo>
                  <a:cubicBezTo>
                    <a:pt x="173" y="245"/>
                    <a:pt x="173" y="241"/>
                    <a:pt x="172" y="239"/>
                  </a:cubicBezTo>
                  <a:cubicBezTo>
                    <a:pt x="171" y="238"/>
                    <a:pt x="168" y="236"/>
                    <a:pt x="166" y="235"/>
                  </a:cubicBezTo>
                  <a:cubicBezTo>
                    <a:pt x="164" y="235"/>
                    <a:pt x="159" y="235"/>
                    <a:pt x="157" y="236"/>
                  </a:cubicBezTo>
                  <a:cubicBezTo>
                    <a:pt x="154" y="237"/>
                    <a:pt x="149" y="240"/>
                    <a:pt x="148" y="243"/>
                  </a:cubicBezTo>
                  <a:cubicBezTo>
                    <a:pt x="148" y="245"/>
                    <a:pt x="148" y="248"/>
                    <a:pt x="149" y="249"/>
                  </a:cubicBezTo>
                  <a:cubicBezTo>
                    <a:pt x="150" y="250"/>
                    <a:pt x="154" y="248"/>
                    <a:pt x="155" y="249"/>
                  </a:cubicBezTo>
                  <a:cubicBezTo>
                    <a:pt x="156" y="251"/>
                    <a:pt x="155" y="254"/>
                    <a:pt x="155" y="255"/>
                  </a:cubicBezTo>
                  <a:cubicBezTo>
                    <a:pt x="154" y="257"/>
                    <a:pt x="151" y="259"/>
                    <a:pt x="149" y="259"/>
                  </a:cubicBezTo>
                  <a:cubicBezTo>
                    <a:pt x="148" y="259"/>
                    <a:pt x="146" y="258"/>
                    <a:pt x="145" y="258"/>
                  </a:cubicBezTo>
                  <a:cubicBezTo>
                    <a:pt x="143" y="258"/>
                    <a:pt x="139" y="259"/>
                    <a:pt x="137" y="260"/>
                  </a:cubicBezTo>
                  <a:cubicBezTo>
                    <a:pt x="135" y="262"/>
                    <a:pt x="130" y="266"/>
                    <a:pt x="129" y="269"/>
                  </a:cubicBezTo>
                  <a:cubicBezTo>
                    <a:pt x="128" y="271"/>
                    <a:pt x="129" y="276"/>
                    <a:pt x="128" y="279"/>
                  </a:cubicBezTo>
                  <a:cubicBezTo>
                    <a:pt x="128" y="282"/>
                    <a:pt x="128" y="289"/>
                    <a:pt x="126" y="292"/>
                  </a:cubicBezTo>
                  <a:cubicBezTo>
                    <a:pt x="125" y="293"/>
                    <a:pt x="122" y="294"/>
                    <a:pt x="121" y="295"/>
                  </a:cubicBezTo>
                  <a:cubicBezTo>
                    <a:pt x="119" y="297"/>
                    <a:pt x="118" y="302"/>
                    <a:pt x="117" y="304"/>
                  </a:cubicBezTo>
                  <a:cubicBezTo>
                    <a:pt x="115" y="306"/>
                    <a:pt x="111" y="310"/>
                    <a:pt x="108" y="310"/>
                  </a:cubicBezTo>
                  <a:cubicBezTo>
                    <a:pt x="106" y="311"/>
                    <a:pt x="102" y="309"/>
                    <a:pt x="100" y="308"/>
                  </a:cubicBezTo>
                  <a:cubicBezTo>
                    <a:pt x="98" y="307"/>
                    <a:pt x="97" y="303"/>
                    <a:pt x="95" y="302"/>
                  </a:cubicBezTo>
                  <a:cubicBezTo>
                    <a:pt x="94" y="301"/>
                    <a:pt x="90" y="300"/>
                    <a:pt x="89" y="301"/>
                  </a:cubicBezTo>
                  <a:cubicBezTo>
                    <a:pt x="87" y="302"/>
                    <a:pt x="87" y="307"/>
                    <a:pt x="85" y="308"/>
                  </a:cubicBezTo>
                  <a:cubicBezTo>
                    <a:pt x="83" y="309"/>
                    <a:pt x="79" y="309"/>
                    <a:pt x="77" y="308"/>
                  </a:cubicBezTo>
                  <a:cubicBezTo>
                    <a:pt x="75" y="307"/>
                    <a:pt x="73" y="302"/>
                    <a:pt x="73" y="300"/>
                  </a:cubicBezTo>
                  <a:cubicBezTo>
                    <a:pt x="73" y="298"/>
                    <a:pt x="75" y="296"/>
                    <a:pt x="76" y="294"/>
                  </a:cubicBezTo>
                  <a:cubicBezTo>
                    <a:pt x="76" y="292"/>
                    <a:pt x="77" y="287"/>
                    <a:pt x="75" y="285"/>
                  </a:cubicBezTo>
                  <a:cubicBezTo>
                    <a:pt x="74" y="283"/>
                    <a:pt x="67" y="283"/>
                    <a:pt x="65" y="283"/>
                  </a:cubicBezTo>
                  <a:cubicBezTo>
                    <a:pt x="63" y="283"/>
                    <a:pt x="61" y="284"/>
                    <a:pt x="59" y="284"/>
                  </a:cubicBezTo>
                  <a:cubicBezTo>
                    <a:pt x="58" y="284"/>
                    <a:pt x="58" y="284"/>
                    <a:pt x="58" y="283"/>
                  </a:cubicBezTo>
                  <a:cubicBezTo>
                    <a:pt x="57" y="282"/>
                    <a:pt x="54" y="279"/>
                    <a:pt x="52" y="278"/>
                  </a:cubicBezTo>
                  <a:cubicBezTo>
                    <a:pt x="50" y="277"/>
                    <a:pt x="46" y="277"/>
                    <a:pt x="44" y="277"/>
                  </a:cubicBezTo>
                  <a:cubicBezTo>
                    <a:pt x="43" y="278"/>
                    <a:pt x="40" y="279"/>
                    <a:pt x="39" y="281"/>
                  </a:cubicBezTo>
                  <a:cubicBezTo>
                    <a:pt x="38" y="282"/>
                    <a:pt x="38" y="286"/>
                    <a:pt x="37" y="288"/>
                  </a:cubicBezTo>
                  <a:cubicBezTo>
                    <a:pt x="36" y="289"/>
                    <a:pt x="32" y="292"/>
                    <a:pt x="30" y="292"/>
                  </a:cubicBezTo>
                  <a:cubicBezTo>
                    <a:pt x="27" y="291"/>
                    <a:pt x="21" y="286"/>
                    <a:pt x="19" y="283"/>
                  </a:cubicBezTo>
                  <a:cubicBezTo>
                    <a:pt x="18" y="282"/>
                    <a:pt x="16" y="278"/>
                    <a:pt x="16" y="276"/>
                  </a:cubicBezTo>
                  <a:cubicBezTo>
                    <a:pt x="15" y="274"/>
                    <a:pt x="15" y="270"/>
                    <a:pt x="14" y="268"/>
                  </a:cubicBezTo>
                  <a:cubicBezTo>
                    <a:pt x="14" y="265"/>
                    <a:pt x="13" y="260"/>
                    <a:pt x="12" y="258"/>
                  </a:cubicBezTo>
                  <a:cubicBezTo>
                    <a:pt x="11" y="257"/>
                    <a:pt x="8" y="255"/>
                    <a:pt x="7" y="254"/>
                  </a:cubicBezTo>
                  <a:cubicBezTo>
                    <a:pt x="6" y="252"/>
                    <a:pt x="5" y="250"/>
                    <a:pt x="5" y="248"/>
                  </a:cubicBezTo>
                  <a:cubicBezTo>
                    <a:pt x="4" y="245"/>
                    <a:pt x="6" y="240"/>
                    <a:pt x="8" y="237"/>
                  </a:cubicBezTo>
                  <a:cubicBezTo>
                    <a:pt x="9" y="235"/>
                    <a:pt x="12" y="231"/>
                    <a:pt x="14" y="229"/>
                  </a:cubicBezTo>
                  <a:cubicBezTo>
                    <a:pt x="15" y="225"/>
                    <a:pt x="18" y="218"/>
                    <a:pt x="20" y="214"/>
                  </a:cubicBezTo>
                  <a:cubicBezTo>
                    <a:pt x="21" y="211"/>
                    <a:pt x="24" y="204"/>
                    <a:pt x="25" y="201"/>
                  </a:cubicBezTo>
                  <a:cubicBezTo>
                    <a:pt x="25" y="196"/>
                    <a:pt x="24" y="187"/>
                    <a:pt x="24" y="182"/>
                  </a:cubicBezTo>
                  <a:cubicBezTo>
                    <a:pt x="24" y="180"/>
                    <a:pt x="26" y="174"/>
                    <a:pt x="25" y="172"/>
                  </a:cubicBezTo>
                  <a:cubicBezTo>
                    <a:pt x="23" y="170"/>
                    <a:pt x="18" y="172"/>
                    <a:pt x="16" y="171"/>
                  </a:cubicBezTo>
                  <a:cubicBezTo>
                    <a:pt x="15" y="170"/>
                    <a:pt x="13" y="167"/>
                    <a:pt x="13" y="166"/>
                  </a:cubicBezTo>
                  <a:cubicBezTo>
                    <a:pt x="13" y="164"/>
                    <a:pt x="15" y="161"/>
                    <a:pt x="17" y="160"/>
                  </a:cubicBezTo>
                  <a:cubicBezTo>
                    <a:pt x="19" y="158"/>
                    <a:pt x="25" y="158"/>
                    <a:pt x="27" y="158"/>
                  </a:cubicBezTo>
                  <a:cubicBezTo>
                    <a:pt x="29" y="158"/>
                    <a:pt x="31" y="161"/>
                    <a:pt x="33" y="161"/>
                  </a:cubicBezTo>
                  <a:cubicBezTo>
                    <a:pt x="34" y="160"/>
                    <a:pt x="34" y="157"/>
                    <a:pt x="34" y="155"/>
                  </a:cubicBezTo>
                  <a:cubicBezTo>
                    <a:pt x="34" y="154"/>
                    <a:pt x="31" y="152"/>
                    <a:pt x="31" y="150"/>
                  </a:cubicBezTo>
                  <a:cubicBezTo>
                    <a:pt x="31" y="149"/>
                    <a:pt x="32" y="146"/>
                    <a:pt x="32" y="144"/>
                  </a:cubicBezTo>
                  <a:cubicBezTo>
                    <a:pt x="32" y="142"/>
                    <a:pt x="31" y="139"/>
                    <a:pt x="30" y="137"/>
                  </a:cubicBezTo>
                  <a:cubicBezTo>
                    <a:pt x="29" y="135"/>
                    <a:pt x="25" y="132"/>
                    <a:pt x="23" y="132"/>
                  </a:cubicBezTo>
                  <a:cubicBezTo>
                    <a:pt x="21" y="131"/>
                    <a:pt x="16" y="135"/>
                    <a:pt x="14" y="134"/>
                  </a:cubicBezTo>
                  <a:cubicBezTo>
                    <a:pt x="13" y="133"/>
                    <a:pt x="12" y="130"/>
                    <a:pt x="12" y="129"/>
                  </a:cubicBezTo>
                  <a:cubicBezTo>
                    <a:pt x="12" y="128"/>
                    <a:pt x="12" y="128"/>
                    <a:pt x="12" y="127"/>
                  </a:cubicBezTo>
                  <a:cubicBezTo>
                    <a:pt x="13" y="127"/>
                    <a:pt x="14" y="128"/>
                    <a:pt x="14" y="127"/>
                  </a:cubicBezTo>
                  <a:cubicBezTo>
                    <a:pt x="15" y="127"/>
                    <a:pt x="16" y="126"/>
                    <a:pt x="16" y="125"/>
                  </a:cubicBezTo>
                  <a:cubicBezTo>
                    <a:pt x="16" y="124"/>
                    <a:pt x="15" y="123"/>
                    <a:pt x="15" y="122"/>
                  </a:cubicBezTo>
                  <a:cubicBezTo>
                    <a:pt x="15" y="120"/>
                    <a:pt x="16" y="118"/>
                    <a:pt x="17" y="116"/>
                  </a:cubicBezTo>
                  <a:cubicBezTo>
                    <a:pt x="18" y="115"/>
                    <a:pt x="19" y="114"/>
                    <a:pt x="20" y="113"/>
                  </a:cubicBezTo>
                  <a:cubicBezTo>
                    <a:pt x="20" y="112"/>
                    <a:pt x="20" y="110"/>
                    <a:pt x="20" y="109"/>
                  </a:cubicBezTo>
                  <a:cubicBezTo>
                    <a:pt x="19" y="108"/>
                    <a:pt x="18" y="107"/>
                    <a:pt x="17" y="107"/>
                  </a:cubicBezTo>
                  <a:cubicBezTo>
                    <a:pt x="16" y="106"/>
                    <a:pt x="15" y="105"/>
                    <a:pt x="15" y="105"/>
                  </a:cubicBezTo>
                  <a:cubicBezTo>
                    <a:pt x="13" y="105"/>
                    <a:pt x="10" y="106"/>
                    <a:pt x="8" y="106"/>
                  </a:cubicBezTo>
                  <a:cubicBezTo>
                    <a:pt x="7" y="106"/>
                    <a:pt x="5" y="106"/>
                    <a:pt x="5" y="106"/>
                  </a:cubicBezTo>
                  <a:cubicBezTo>
                    <a:pt x="4" y="105"/>
                    <a:pt x="3" y="103"/>
                    <a:pt x="2" y="102"/>
                  </a:cubicBezTo>
                  <a:cubicBezTo>
                    <a:pt x="1" y="101"/>
                    <a:pt x="0" y="99"/>
                    <a:pt x="0" y="98"/>
                  </a:cubicBezTo>
                  <a:cubicBezTo>
                    <a:pt x="0" y="96"/>
                    <a:pt x="1" y="93"/>
                    <a:pt x="2" y="92"/>
                  </a:cubicBezTo>
                  <a:cubicBezTo>
                    <a:pt x="3" y="92"/>
                    <a:pt x="5" y="91"/>
                    <a:pt x="5" y="90"/>
                  </a:cubicBezTo>
                  <a:cubicBezTo>
                    <a:pt x="6" y="89"/>
                    <a:pt x="5" y="86"/>
                    <a:pt x="5" y="84"/>
                  </a:cubicBezTo>
                  <a:cubicBezTo>
                    <a:pt x="6" y="83"/>
                    <a:pt x="7" y="82"/>
                    <a:pt x="7" y="81"/>
                  </a:cubicBezTo>
                  <a:cubicBezTo>
                    <a:pt x="8" y="80"/>
                    <a:pt x="10" y="79"/>
                    <a:pt x="10" y="78"/>
                  </a:cubicBezTo>
                  <a:cubicBezTo>
                    <a:pt x="10" y="77"/>
                    <a:pt x="8" y="75"/>
                    <a:pt x="8" y="74"/>
                  </a:cubicBezTo>
                  <a:cubicBezTo>
                    <a:pt x="8" y="74"/>
                    <a:pt x="8" y="72"/>
                    <a:pt x="8" y="71"/>
                  </a:cubicBezTo>
                  <a:cubicBezTo>
                    <a:pt x="9" y="70"/>
                    <a:pt x="11" y="69"/>
                    <a:pt x="12" y="68"/>
                  </a:cubicBezTo>
                  <a:cubicBezTo>
                    <a:pt x="13" y="66"/>
                    <a:pt x="14" y="63"/>
                    <a:pt x="14" y="61"/>
                  </a:cubicBezTo>
                  <a:cubicBezTo>
                    <a:pt x="14" y="60"/>
                    <a:pt x="13" y="58"/>
                    <a:pt x="14" y="57"/>
                  </a:cubicBezTo>
                  <a:cubicBezTo>
                    <a:pt x="15" y="56"/>
                    <a:pt x="18" y="55"/>
                    <a:pt x="20" y="55"/>
                  </a:cubicBezTo>
                  <a:cubicBezTo>
                    <a:pt x="21" y="55"/>
                    <a:pt x="24" y="56"/>
                    <a:pt x="25" y="56"/>
                  </a:cubicBezTo>
                  <a:cubicBezTo>
                    <a:pt x="26" y="57"/>
                    <a:pt x="28" y="57"/>
                    <a:pt x="29" y="56"/>
                  </a:cubicBezTo>
                  <a:cubicBezTo>
                    <a:pt x="30" y="56"/>
                    <a:pt x="31" y="54"/>
                    <a:pt x="32" y="53"/>
                  </a:cubicBezTo>
                  <a:cubicBezTo>
                    <a:pt x="33" y="52"/>
                    <a:pt x="36" y="51"/>
                    <a:pt x="37" y="51"/>
                  </a:cubicBezTo>
                  <a:cubicBezTo>
                    <a:pt x="38" y="50"/>
                    <a:pt x="41" y="51"/>
                    <a:pt x="42" y="51"/>
                  </a:cubicBezTo>
                  <a:cubicBezTo>
                    <a:pt x="43" y="52"/>
                    <a:pt x="44" y="53"/>
                    <a:pt x="44" y="54"/>
                  </a:cubicBezTo>
                  <a:cubicBezTo>
                    <a:pt x="45" y="55"/>
                    <a:pt x="46" y="57"/>
                    <a:pt x="47" y="58"/>
                  </a:cubicBezTo>
                  <a:cubicBezTo>
                    <a:pt x="48" y="58"/>
                    <a:pt x="50" y="56"/>
                    <a:pt x="51" y="56"/>
                  </a:cubicBezTo>
                  <a:cubicBezTo>
                    <a:pt x="52" y="56"/>
                    <a:pt x="54" y="57"/>
                    <a:pt x="54" y="58"/>
                  </a:cubicBezTo>
                  <a:cubicBezTo>
                    <a:pt x="55" y="58"/>
                    <a:pt x="57" y="61"/>
                    <a:pt x="57" y="62"/>
                  </a:cubicBezTo>
                  <a:cubicBezTo>
                    <a:pt x="57" y="63"/>
                    <a:pt x="54" y="64"/>
                    <a:pt x="54" y="65"/>
                  </a:cubicBezTo>
                  <a:cubicBezTo>
                    <a:pt x="53" y="66"/>
                    <a:pt x="53" y="68"/>
                    <a:pt x="53" y="69"/>
                  </a:cubicBezTo>
                  <a:cubicBezTo>
                    <a:pt x="54" y="70"/>
                    <a:pt x="58" y="71"/>
                    <a:pt x="59" y="72"/>
                  </a:cubicBezTo>
                  <a:cubicBezTo>
                    <a:pt x="61" y="72"/>
                    <a:pt x="64" y="71"/>
                    <a:pt x="65" y="71"/>
                  </a:cubicBezTo>
                  <a:cubicBezTo>
                    <a:pt x="68" y="72"/>
                    <a:pt x="73" y="73"/>
                    <a:pt x="75" y="73"/>
                  </a:cubicBezTo>
                  <a:cubicBezTo>
                    <a:pt x="76" y="74"/>
                    <a:pt x="78" y="74"/>
                    <a:pt x="79" y="74"/>
                  </a:cubicBezTo>
                  <a:cubicBezTo>
                    <a:pt x="81" y="74"/>
                    <a:pt x="85" y="74"/>
                    <a:pt x="86" y="74"/>
                  </a:cubicBezTo>
                  <a:cubicBezTo>
                    <a:pt x="88" y="74"/>
                    <a:pt x="92" y="75"/>
                    <a:pt x="93" y="74"/>
                  </a:cubicBezTo>
                  <a:cubicBezTo>
                    <a:pt x="95" y="73"/>
                    <a:pt x="98" y="70"/>
                    <a:pt x="99" y="69"/>
                  </a:cubicBezTo>
                  <a:cubicBezTo>
                    <a:pt x="100" y="68"/>
                    <a:pt x="101" y="65"/>
                    <a:pt x="102" y="64"/>
                  </a:cubicBezTo>
                  <a:cubicBezTo>
                    <a:pt x="102" y="63"/>
                    <a:pt x="104" y="62"/>
                    <a:pt x="104" y="61"/>
                  </a:cubicBezTo>
                  <a:cubicBezTo>
                    <a:pt x="105" y="60"/>
                    <a:pt x="105" y="56"/>
                    <a:pt x="105" y="54"/>
                  </a:cubicBezTo>
                  <a:cubicBezTo>
                    <a:pt x="106" y="53"/>
                    <a:pt x="105" y="50"/>
                    <a:pt x="105" y="49"/>
                  </a:cubicBezTo>
                  <a:cubicBezTo>
                    <a:pt x="106" y="47"/>
                    <a:pt x="107" y="44"/>
                    <a:pt x="108" y="43"/>
                  </a:cubicBezTo>
                  <a:cubicBezTo>
                    <a:pt x="108" y="42"/>
                    <a:pt x="109" y="39"/>
                    <a:pt x="110" y="37"/>
                  </a:cubicBezTo>
                  <a:cubicBezTo>
                    <a:pt x="111" y="36"/>
                    <a:pt x="114" y="36"/>
                    <a:pt x="116" y="35"/>
                  </a:cubicBezTo>
                  <a:cubicBezTo>
                    <a:pt x="117" y="34"/>
                    <a:pt x="117" y="31"/>
                    <a:pt x="118" y="30"/>
                  </a:cubicBezTo>
                  <a:cubicBezTo>
                    <a:pt x="119" y="30"/>
                    <a:pt x="121" y="31"/>
                    <a:pt x="122" y="31"/>
                  </a:cubicBezTo>
                  <a:cubicBezTo>
                    <a:pt x="124" y="31"/>
                    <a:pt x="127" y="29"/>
                    <a:pt x="128" y="28"/>
                  </a:cubicBezTo>
                  <a:cubicBezTo>
                    <a:pt x="130" y="27"/>
                    <a:pt x="132" y="25"/>
                    <a:pt x="133" y="25"/>
                  </a:cubicBezTo>
                  <a:cubicBezTo>
                    <a:pt x="135" y="24"/>
                    <a:pt x="138" y="25"/>
                    <a:pt x="140" y="25"/>
                  </a:cubicBezTo>
                  <a:cubicBezTo>
                    <a:pt x="141" y="25"/>
                    <a:pt x="144" y="24"/>
                    <a:pt x="145" y="24"/>
                  </a:cubicBezTo>
                  <a:cubicBezTo>
                    <a:pt x="146" y="25"/>
                    <a:pt x="148" y="26"/>
                    <a:pt x="148" y="27"/>
                  </a:cubicBezTo>
                  <a:cubicBezTo>
                    <a:pt x="149" y="27"/>
                    <a:pt x="150" y="28"/>
                    <a:pt x="151" y="28"/>
                  </a:cubicBezTo>
                  <a:cubicBezTo>
                    <a:pt x="152" y="29"/>
                    <a:pt x="153" y="26"/>
                    <a:pt x="155" y="26"/>
                  </a:cubicBezTo>
                  <a:cubicBezTo>
                    <a:pt x="156" y="26"/>
                    <a:pt x="158" y="26"/>
                    <a:pt x="159" y="25"/>
                  </a:cubicBezTo>
                  <a:cubicBezTo>
                    <a:pt x="160" y="25"/>
                    <a:pt x="161" y="21"/>
                    <a:pt x="163" y="20"/>
                  </a:cubicBezTo>
                  <a:cubicBezTo>
                    <a:pt x="163" y="20"/>
                    <a:pt x="165" y="19"/>
                    <a:pt x="166" y="19"/>
                  </a:cubicBezTo>
                  <a:cubicBezTo>
                    <a:pt x="167" y="20"/>
                    <a:pt x="168" y="22"/>
                    <a:pt x="168" y="22"/>
                  </a:cubicBezTo>
                  <a:cubicBezTo>
                    <a:pt x="170" y="23"/>
                    <a:pt x="173" y="24"/>
                    <a:pt x="174" y="24"/>
                  </a:cubicBezTo>
                  <a:cubicBezTo>
                    <a:pt x="176" y="24"/>
                    <a:pt x="178" y="22"/>
                    <a:pt x="179" y="22"/>
                  </a:cubicBezTo>
                  <a:cubicBezTo>
                    <a:pt x="181" y="22"/>
                    <a:pt x="184" y="21"/>
                    <a:pt x="186" y="21"/>
                  </a:cubicBezTo>
                  <a:cubicBezTo>
                    <a:pt x="187" y="22"/>
                    <a:pt x="190" y="23"/>
                    <a:pt x="191" y="23"/>
                  </a:cubicBezTo>
                  <a:cubicBezTo>
                    <a:pt x="193" y="24"/>
                    <a:pt x="196" y="26"/>
                    <a:pt x="198" y="26"/>
                  </a:cubicBezTo>
                  <a:cubicBezTo>
                    <a:pt x="199" y="26"/>
                    <a:pt x="201" y="25"/>
                    <a:pt x="202" y="25"/>
                  </a:cubicBezTo>
                  <a:cubicBezTo>
                    <a:pt x="204" y="25"/>
                    <a:pt x="206" y="25"/>
                    <a:pt x="207" y="25"/>
                  </a:cubicBezTo>
                  <a:cubicBezTo>
                    <a:pt x="210" y="25"/>
                    <a:pt x="214" y="24"/>
                    <a:pt x="216" y="23"/>
                  </a:cubicBezTo>
                  <a:cubicBezTo>
                    <a:pt x="218" y="22"/>
                    <a:pt x="220" y="19"/>
                    <a:pt x="221" y="18"/>
                  </a:cubicBezTo>
                  <a:cubicBezTo>
                    <a:pt x="223" y="17"/>
                    <a:pt x="226" y="16"/>
                    <a:pt x="227" y="15"/>
                  </a:cubicBezTo>
                  <a:cubicBezTo>
                    <a:pt x="229" y="13"/>
                    <a:pt x="231" y="11"/>
                    <a:pt x="233" y="10"/>
                  </a:cubicBezTo>
                  <a:cubicBezTo>
                    <a:pt x="235" y="9"/>
                    <a:pt x="238" y="9"/>
                    <a:pt x="240" y="9"/>
                  </a:cubicBezTo>
                  <a:cubicBezTo>
                    <a:pt x="241" y="9"/>
                    <a:pt x="244" y="9"/>
                    <a:pt x="246" y="9"/>
                  </a:cubicBezTo>
                  <a:cubicBezTo>
                    <a:pt x="247" y="8"/>
                    <a:pt x="249" y="5"/>
                    <a:pt x="250" y="5"/>
                  </a:cubicBezTo>
                  <a:cubicBezTo>
                    <a:pt x="252" y="4"/>
                    <a:pt x="256" y="5"/>
                    <a:pt x="257" y="5"/>
                  </a:cubicBezTo>
                  <a:cubicBezTo>
                    <a:pt x="258" y="4"/>
                    <a:pt x="260" y="2"/>
                    <a:pt x="261" y="1"/>
                  </a:cubicBezTo>
                  <a:cubicBezTo>
                    <a:pt x="262" y="1"/>
                    <a:pt x="266" y="0"/>
                    <a:pt x="268" y="0"/>
                  </a:cubicBezTo>
                  <a:cubicBezTo>
                    <a:pt x="269" y="1"/>
                    <a:pt x="272" y="2"/>
                    <a:pt x="273" y="3"/>
                  </a:cubicBezTo>
                  <a:cubicBezTo>
                    <a:pt x="274" y="4"/>
                    <a:pt x="275" y="7"/>
                    <a:pt x="275" y="8"/>
                  </a:cubicBezTo>
                  <a:cubicBezTo>
                    <a:pt x="274" y="9"/>
                    <a:pt x="273" y="10"/>
                    <a:pt x="272" y="10"/>
                  </a:cubicBezTo>
                  <a:cubicBezTo>
                    <a:pt x="272" y="11"/>
                    <a:pt x="272" y="14"/>
                    <a:pt x="272" y="15"/>
                  </a:cubicBezTo>
                  <a:cubicBezTo>
                    <a:pt x="271" y="16"/>
                    <a:pt x="268" y="17"/>
                    <a:pt x="266" y="17"/>
                  </a:cubicBezTo>
                  <a:cubicBezTo>
                    <a:pt x="265" y="17"/>
                    <a:pt x="264" y="15"/>
                    <a:pt x="263" y="15"/>
                  </a:cubicBezTo>
                  <a:cubicBezTo>
                    <a:pt x="262" y="15"/>
                    <a:pt x="260" y="16"/>
                    <a:pt x="259" y="16"/>
                  </a:cubicBezTo>
                  <a:cubicBezTo>
                    <a:pt x="258" y="17"/>
                    <a:pt x="257" y="19"/>
                    <a:pt x="257" y="20"/>
                  </a:cubicBezTo>
                  <a:cubicBezTo>
                    <a:pt x="256" y="21"/>
                    <a:pt x="255" y="22"/>
                    <a:pt x="255" y="23"/>
                  </a:cubicBezTo>
                  <a:cubicBezTo>
                    <a:pt x="255" y="24"/>
                    <a:pt x="255" y="26"/>
                    <a:pt x="255" y="27"/>
                  </a:cubicBezTo>
                  <a:cubicBezTo>
                    <a:pt x="256" y="28"/>
                    <a:pt x="259" y="28"/>
                    <a:pt x="259" y="29"/>
                  </a:cubicBezTo>
                  <a:cubicBezTo>
                    <a:pt x="260" y="30"/>
                    <a:pt x="260" y="32"/>
                    <a:pt x="260" y="33"/>
                  </a:cubicBezTo>
                  <a:cubicBezTo>
                    <a:pt x="260" y="34"/>
                    <a:pt x="259" y="36"/>
                    <a:pt x="259" y="37"/>
                  </a:cubicBezTo>
                  <a:cubicBezTo>
                    <a:pt x="259" y="38"/>
                    <a:pt x="259" y="39"/>
                    <a:pt x="260" y="40"/>
                  </a:cubicBezTo>
                  <a:cubicBezTo>
                    <a:pt x="261" y="40"/>
                    <a:pt x="263" y="40"/>
                    <a:pt x="263" y="40"/>
                  </a:cubicBezTo>
                  <a:cubicBezTo>
                    <a:pt x="264" y="41"/>
                    <a:pt x="265" y="42"/>
                    <a:pt x="266" y="43"/>
                  </a:cubicBezTo>
                  <a:cubicBezTo>
                    <a:pt x="267" y="43"/>
                    <a:pt x="268" y="45"/>
                    <a:pt x="269" y="45"/>
                  </a:cubicBezTo>
                  <a:cubicBezTo>
                    <a:pt x="270" y="45"/>
                    <a:pt x="272" y="43"/>
                    <a:pt x="273" y="43"/>
                  </a:cubicBezTo>
                  <a:cubicBezTo>
                    <a:pt x="274" y="42"/>
                    <a:pt x="277" y="43"/>
                    <a:pt x="278" y="43"/>
                  </a:cubicBezTo>
                  <a:cubicBezTo>
                    <a:pt x="278" y="44"/>
                    <a:pt x="278" y="46"/>
                    <a:pt x="279" y="46"/>
                  </a:cubicBezTo>
                  <a:cubicBezTo>
                    <a:pt x="280" y="47"/>
                    <a:pt x="282" y="46"/>
                    <a:pt x="282" y="47"/>
                  </a:cubicBezTo>
                  <a:cubicBezTo>
                    <a:pt x="283" y="48"/>
                    <a:pt x="282" y="51"/>
                    <a:pt x="282" y="52"/>
                  </a:cubicBezTo>
                  <a:cubicBezTo>
                    <a:pt x="282" y="54"/>
                    <a:pt x="280" y="56"/>
                    <a:pt x="280" y="57"/>
                  </a:cubicBezTo>
                  <a:cubicBezTo>
                    <a:pt x="279" y="58"/>
                    <a:pt x="279" y="61"/>
                    <a:pt x="279" y="62"/>
                  </a:cubicBezTo>
                  <a:cubicBezTo>
                    <a:pt x="280" y="64"/>
                    <a:pt x="281" y="66"/>
                    <a:pt x="283" y="67"/>
                  </a:cubicBezTo>
                  <a:cubicBezTo>
                    <a:pt x="283" y="67"/>
                    <a:pt x="286" y="67"/>
                    <a:pt x="287" y="67"/>
                  </a:cubicBezTo>
                  <a:cubicBezTo>
                    <a:pt x="289" y="67"/>
                    <a:pt x="292" y="68"/>
                    <a:pt x="294" y="70"/>
                  </a:cubicBezTo>
                  <a:cubicBezTo>
                    <a:pt x="295" y="71"/>
                    <a:pt x="296" y="74"/>
                    <a:pt x="297" y="76"/>
                  </a:cubicBezTo>
                  <a:cubicBezTo>
                    <a:pt x="298" y="76"/>
                    <a:pt x="299" y="77"/>
                    <a:pt x="300" y="78"/>
                  </a:cubicBezTo>
                  <a:close/>
                </a:path>
              </a:pathLst>
            </a:custGeom>
            <a:solidFill>
              <a:schemeClr val="accent5"/>
            </a:solidFill>
            <a:ln w="1"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15" name="Freeform 20">
              <a:extLst>
                <a:ext uri="{FF2B5EF4-FFF2-40B4-BE49-F238E27FC236}">
                  <a16:creationId xmlns:a16="http://schemas.microsoft.com/office/drawing/2014/main" id="{17E4F8BD-2DE9-3851-8F55-34B147DABC0B}"/>
                </a:ext>
              </a:extLst>
            </p:cNvPr>
            <p:cNvSpPr>
              <a:spLocks/>
            </p:cNvSpPr>
            <p:nvPr/>
          </p:nvSpPr>
          <p:spPr bwMode="auto">
            <a:xfrm>
              <a:off x="4755386" y="2456325"/>
              <a:ext cx="791084" cy="760509"/>
            </a:xfrm>
            <a:custGeom>
              <a:avLst/>
              <a:gdLst/>
              <a:ahLst/>
              <a:cxnLst>
                <a:cxn ang="0">
                  <a:pos x="328" y="213"/>
                </a:cxn>
                <a:cxn ang="0">
                  <a:pos x="332" y="274"/>
                </a:cxn>
                <a:cxn ang="0">
                  <a:pos x="358" y="299"/>
                </a:cxn>
                <a:cxn ang="0">
                  <a:pos x="401" y="337"/>
                </a:cxn>
                <a:cxn ang="0">
                  <a:pos x="412" y="364"/>
                </a:cxn>
                <a:cxn ang="0">
                  <a:pos x="337" y="368"/>
                </a:cxn>
                <a:cxn ang="0">
                  <a:pos x="271" y="365"/>
                </a:cxn>
                <a:cxn ang="0">
                  <a:pos x="235" y="343"/>
                </a:cxn>
                <a:cxn ang="0">
                  <a:pos x="191" y="351"/>
                </a:cxn>
                <a:cxn ang="0">
                  <a:pos x="140" y="344"/>
                </a:cxn>
                <a:cxn ang="0">
                  <a:pos x="134" y="398"/>
                </a:cxn>
                <a:cxn ang="0">
                  <a:pos x="119" y="433"/>
                </a:cxn>
                <a:cxn ang="0">
                  <a:pos x="103" y="415"/>
                </a:cxn>
                <a:cxn ang="0">
                  <a:pos x="80" y="391"/>
                </a:cxn>
                <a:cxn ang="0">
                  <a:pos x="65" y="369"/>
                </a:cxn>
                <a:cxn ang="0">
                  <a:pos x="49" y="352"/>
                </a:cxn>
                <a:cxn ang="0">
                  <a:pos x="15" y="350"/>
                </a:cxn>
                <a:cxn ang="0">
                  <a:pos x="7" y="317"/>
                </a:cxn>
                <a:cxn ang="0">
                  <a:pos x="15" y="293"/>
                </a:cxn>
                <a:cxn ang="0">
                  <a:pos x="35" y="292"/>
                </a:cxn>
                <a:cxn ang="0">
                  <a:pos x="44" y="264"/>
                </a:cxn>
                <a:cxn ang="0">
                  <a:pos x="18" y="219"/>
                </a:cxn>
                <a:cxn ang="0">
                  <a:pos x="6" y="183"/>
                </a:cxn>
                <a:cxn ang="0">
                  <a:pos x="27" y="128"/>
                </a:cxn>
                <a:cxn ang="0">
                  <a:pos x="39" y="110"/>
                </a:cxn>
                <a:cxn ang="0">
                  <a:pos x="59" y="116"/>
                </a:cxn>
                <a:cxn ang="0">
                  <a:pos x="51" y="136"/>
                </a:cxn>
                <a:cxn ang="0">
                  <a:pos x="71" y="157"/>
                </a:cxn>
                <a:cxn ang="0">
                  <a:pos x="83" y="172"/>
                </a:cxn>
                <a:cxn ang="0">
                  <a:pos x="92" y="154"/>
                </a:cxn>
                <a:cxn ang="0">
                  <a:pos x="84" y="132"/>
                </a:cxn>
                <a:cxn ang="0">
                  <a:pos x="96" y="105"/>
                </a:cxn>
                <a:cxn ang="0">
                  <a:pos x="120" y="79"/>
                </a:cxn>
                <a:cxn ang="0">
                  <a:pos x="125" y="51"/>
                </a:cxn>
                <a:cxn ang="0">
                  <a:pos x="123" y="27"/>
                </a:cxn>
                <a:cxn ang="0">
                  <a:pos x="145" y="34"/>
                </a:cxn>
                <a:cxn ang="0">
                  <a:pos x="153" y="40"/>
                </a:cxn>
                <a:cxn ang="0">
                  <a:pos x="163" y="70"/>
                </a:cxn>
                <a:cxn ang="0">
                  <a:pos x="188" y="67"/>
                </a:cxn>
                <a:cxn ang="0">
                  <a:pos x="205" y="56"/>
                </a:cxn>
                <a:cxn ang="0">
                  <a:pos x="226" y="57"/>
                </a:cxn>
                <a:cxn ang="0">
                  <a:pos x="241" y="77"/>
                </a:cxn>
                <a:cxn ang="0">
                  <a:pos x="259" y="76"/>
                </a:cxn>
                <a:cxn ang="0">
                  <a:pos x="245" y="54"/>
                </a:cxn>
                <a:cxn ang="0">
                  <a:pos x="250" y="40"/>
                </a:cxn>
                <a:cxn ang="0">
                  <a:pos x="241" y="16"/>
                </a:cxn>
                <a:cxn ang="0">
                  <a:pos x="265" y="1"/>
                </a:cxn>
                <a:cxn ang="0">
                  <a:pos x="281" y="15"/>
                </a:cxn>
                <a:cxn ang="0">
                  <a:pos x="296" y="20"/>
                </a:cxn>
                <a:cxn ang="0">
                  <a:pos x="316" y="37"/>
                </a:cxn>
                <a:cxn ang="0">
                  <a:pos x="301" y="53"/>
                </a:cxn>
                <a:cxn ang="0">
                  <a:pos x="309" y="94"/>
                </a:cxn>
                <a:cxn ang="0">
                  <a:pos x="291" y="147"/>
                </a:cxn>
                <a:cxn ang="0">
                  <a:pos x="314" y="185"/>
                </a:cxn>
                <a:cxn ang="0">
                  <a:pos x="342" y="176"/>
                </a:cxn>
              </a:cxnLst>
              <a:rect l="0" t="0" r="r" b="b"/>
              <a:pathLst>
                <a:path w="421" h="439">
                  <a:moveTo>
                    <a:pt x="343" y="177"/>
                  </a:moveTo>
                  <a:cubicBezTo>
                    <a:pt x="343" y="180"/>
                    <a:pt x="343" y="184"/>
                    <a:pt x="343" y="186"/>
                  </a:cubicBezTo>
                  <a:cubicBezTo>
                    <a:pt x="342" y="189"/>
                    <a:pt x="342" y="194"/>
                    <a:pt x="342" y="197"/>
                  </a:cubicBezTo>
                  <a:cubicBezTo>
                    <a:pt x="341" y="199"/>
                    <a:pt x="338" y="203"/>
                    <a:pt x="337" y="205"/>
                  </a:cubicBezTo>
                  <a:cubicBezTo>
                    <a:pt x="335" y="207"/>
                    <a:pt x="330" y="210"/>
                    <a:pt x="328" y="213"/>
                  </a:cubicBezTo>
                  <a:cubicBezTo>
                    <a:pt x="326" y="215"/>
                    <a:pt x="322" y="219"/>
                    <a:pt x="321" y="222"/>
                  </a:cubicBezTo>
                  <a:cubicBezTo>
                    <a:pt x="319" y="226"/>
                    <a:pt x="318" y="234"/>
                    <a:pt x="318" y="238"/>
                  </a:cubicBezTo>
                  <a:cubicBezTo>
                    <a:pt x="319" y="242"/>
                    <a:pt x="320" y="249"/>
                    <a:pt x="321" y="253"/>
                  </a:cubicBezTo>
                  <a:cubicBezTo>
                    <a:pt x="322" y="255"/>
                    <a:pt x="327" y="259"/>
                    <a:pt x="328" y="262"/>
                  </a:cubicBezTo>
                  <a:cubicBezTo>
                    <a:pt x="329" y="265"/>
                    <a:pt x="331" y="271"/>
                    <a:pt x="332" y="274"/>
                  </a:cubicBezTo>
                  <a:cubicBezTo>
                    <a:pt x="332" y="276"/>
                    <a:pt x="333" y="281"/>
                    <a:pt x="334" y="284"/>
                  </a:cubicBezTo>
                  <a:cubicBezTo>
                    <a:pt x="335" y="286"/>
                    <a:pt x="337" y="290"/>
                    <a:pt x="339" y="292"/>
                  </a:cubicBezTo>
                  <a:cubicBezTo>
                    <a:pt x="340" y="293"/>
                    <a:pt x="343" y="295"/>
                    <a:pt x="345" y="295"/>
                  </a:cubicBezTo>
                  <a:cubicBezTo>
                    <a:pt x="347" y="296"/>
                    <a:pt x="351" y="295"/>
                    <a:pt x="353" y="296"/>
                  </a:cubicBezTo>
                  <a:cubicBezTo>
                    <a:pt x="354" y="296"/>
                    <a:pt x="357" y="298"/>
                    <a:pt x="358" y="299"/>
                  </a:cubicBezTo>
                  <a:cubicBezTo>
                    <a:pt x="360" y="301"/>
                    <a:pt x="364" y="306"/>
                    <a:pt x="365" y="308"/>
                  </a:cubicBezTo>
                  <a:cubicBezTo>
                    <a:pt x="367" y="310"/>
                    <a:pt x="370" y="316"/>
                    <a:pt x="372" y="318"/>
                  </a:cubicBezTo>
                  <a:cubicBezTo>
                    <a:pt x="374" y="321"/>
                    <a:pt x="381" y="323"/>
                    <a:pt x="384" y="324"/>
                  </a:cubicBezTo>
                  <a:cubicBezTo>
                    <a:pt x="386" y="326"/>
                    <a:pt x="393" y="327"/>
                    <a:pt x="395" y="329"/>
                  </a:cubicBezTo>
                  <a:cubicBezTo>
                    <a:pt x="397" y="331"/>
                    <a:pt x="400" y="335"/>
                    <a:pt x="401" y="337"/>
                  </a:cubicBezTo>
                  <a:cubicBezTo>
                    <a:pt x="402" y="339"/>
                    <a:pt x="402" y="343"/>
                    <a:pt x="403" y="344"/>
                  </a:cubicBezTo>
                  <a:cubicBezTo>
                    <a:pt x="404" y="345"/>
                    <a:pt x="407" y="347"/>
                    <a:pt x="408" y="348"/>
                  </a:cubicBezTo>
                  <a:cubicBezTo>
                    <a:pt x="409" y="349"/>
                    <a:pt x="411" y="353"/>
                    <a:pt x="413" y="354"/>
                  </a:cubicBezTo>
                  <a:cubicBezTo>
                    <a:pt x="414" y="356"/>
                    <a:pt x="418" y="358"/>
                    <a:pt x="421" y="359"/>
                  </a:cubicBezTo>
                  <a:cubicBezTo>
                    <a:pt x="418" y="361"/>
                    <a:pt x="414" y="363"/>
                    <a:pt x="412" y="364"/>
                  </a:cubicBezTo>
                  <a:cubicBezTo>
                    <a:pt x="408" y="365"/>
                    <a:pt x="400" y="365"/>
                    <a:pt x="396" y="366"/>
                  </a:cubicBezTo>
                  <a:cubicBezTo>
                    <a:pt x="392" y="366"/>
                    <a:pt x="383" y="368"/>
                    <a:pt x="378" y="369"/>
                  </a:cubicBezTo>
                  <a:cubicBezTo>
                    <a:pt x="375" y="370"/>
                    <a:pt x="369" y="375"/>
                    <a:pt x="366" y="375"/>
                  </a:cubicBezTo>
                  <a:cubicBezTo>
                    <a:pt x="362" y="375"/>
                    <a:pt x="355" y="370"/>
                    <a:pt x="351" y="369"/>
                  </a:cubicBezTo>
                  <a:cubicBezTo>
                    <a:pt x="347" y="368"/>
                    <a:pt x="340" y="367"/>
                    <a:pt x="337" y="368"/>
                  </a:cubicBezTo>
                  <a:cubicBezTo>
                    <a:pt x="333" y="369"/>
                    <a:pt x="327" y="375"/>
                    <a:pt x="323" y="376"/>
                  </a:cubicBezTo>
                  <a:cubicBezTo>
                    <a:pt x="319" y="377"/>
                    <a:pt x="309" y="377"/>
                    <a:pt x="304" y="375"/>
                  </a:cubicBezTo>
                  <a:cubicBezTo>
                    <a:pt x="302" y="374"/>
                    <a:pt x="299" y="370"/>
                    <a:pt x="297" y="368"/>
                  </a:cubicBezTo>
                  <a:cubicBezTo>
                    <a:pt x="295" y="367"/>
                    <a:pt x="289" y="364"/>
                    <a:pt x="286" y="363"/>
                  </a:cubicBezTo>
                  <a:cubicBezTo>
                    <a:pt x="283" y="363"/>
                    <a:pt x="275" y="366"/>
                    <a:pt x="271" y="365"/>
                  </a:cubicBezTo>
                  <a:cubicBezTo>
                    <a:pt x="269" y="364"/>
                    <a:pt x="265" y="358"/>
                    <a:pt x="262" y="356"/>
                  </a:cubicBezTo>
                  <a:cubicBezTo>
                    <a:pt x="260" y="355"/>
                    <a:pt x="255" y="353"/>
                    <a:pt x="252" y="354"/>
                  </a:cubicBezTo>
                  <a:cubicBezTo>
                    <a:pt x="248" y="354"/>
                    <a:pt x="243" y="362"/>
                    <a:pt x="240" y="361"/>
                  </a:cubicBezTo>
                  <a:cubicBezTo>
                    <a:pt x="237" y="361"/>
                    <a:pt x="233" y="356"/>
                    <a:pt x="233" y="354"/>
                  </a:cubicBezTo>
                  <a:cubicBezTo>
                    <a:pt x="232" y="351"/>
                    <a:pt x="236" y="345"/>
                    <a:pt x="235" y="343"/>
                  </a:cubicBezTo>
                  <a:cubicBezTo>
                    <a:pt x="234" y="340"/>
                    <a:pt x="229" y="337"/>
                    <a:pt x="226" y="336"/>
                  </a:cubicBezTo>
                  <a:cubicBezTo>
                    <a:pt x="225" y="335"/>
                    <a:pt x="220" y="336"/>
                    <a:pt x="218" y="336"/>
                  </a:cubicBezTo>
                  <a:cubicBezTo>
                    <a:pt x="216" y="336"/>
                    <a:pt x="211" y="334"/>
                    <a:pt x="209" y="335"/>
                  </a:cubicBezTo>
                  <a:cubicBezTo>
                    <a:pt x="206" y="336"/>
                    <a:pt x="202" y="340"/>
                    <a:pt x="200" y="341"/>
                  </a:cubicBezTo>
                  <a:cubicBezTo>
                    <a:pt x="197" y="344"/>
                    <a:pt x="194" y="350"/>
                    <a:pt x="191" y="351"/>
                  </a:cubicBezTo>
                  <a:cubicBezTo>
                    <a:pt x="186" y="353"/>
                    <a:pt x="177" y="350"/>
                    <a:pt x="173" y="348"/>
                  </a:cubicBezTo>
                  <a:cubicBezTo>
                    <a:pt x="171" y="346"/>
                    <a:pt x="170" y="340"/>
                    <a:pt x="168" y="339"/>
                  </a:cubicBezTo>
                  <a:cubicBezTo>
                    <a:pt x="166" y="337"/>
                    <a:pt x="161" y="337"/>
                    <a:pt x="159" y="338"/>
                  </a:cubicBezTo>
                  <a:cubicBezTo>
                    <a:pt x="156" y="339"/>
                    <a:pt x="152" y="346"/>
                    <a:pt x="149" y="347"/>
                  </a:cubicBezTo>
                  <a:cubicBezTo>
                    <a:pt x="146" y="347"/>
                    <a:pt x="142" y="343"/>
                    <a:pt x="140" y="344"/>
                  </a:cubicBezTo>
                  <a:cubicBezTo>
                    <a:pt x="137" y="345"/>
                    <a:pt x="133" y="351"/>
                    <a:pt x="131" y="353"/>
                  </a:cubicBezTo>
                  <a:cubicBezTo>
                    <a:pt x="129" y="356"/>
                    <a:pt x="126" y="363"/>
                    <a:pt x="125" y="366"/>
                  </a:cubicBezTo>
                  <a:cubicBezTo>
                    <a:pt x="124" y="370"/>
                    <a:pt x="123" y="377"/>
                    <a:pt x="123" y="380"/>
                  </a:cubicBezTo>
                  <a:cubicBezTo>
                    <a:pt x="124" y="382"/>
                    <a:pt x="126" y="387"/>
                    <a:pt x="128" y="389"/>
                  </a:cubicBezTo>
                  <a:cubicBezTo>
                    <a:pt x="129" y="391"/>
                    <a:pt x="134" y="395"/>
                    <a:pt x="134" y="398"/>
                  </a:cubicBezTo>
                  <a:cubicBezTo>
                    <a:pt x="135" y="400"/>
                    <a:pt x="133" y="404"/>
                    <a:pt x="132" y="406"/>
                  </a:cubicBezTo>
                  <a:cubicBezTo>
                    <a:pt x="131" y="408"/>
                    <a:pt x="127" y="408"/>
                    <a:pt x="127" y="410"/>
                  </a:cubicBezTo>
                  <a:cubicBezTo>
                    <a:pt x="126" y="411"/>
                    <a:pt x="127" y="416"/>
                    <a:pt x="127" y="417"/>
                  </a:cubicBezTo>
                  <a:cubicBezTo>
                    <a:pt x="126" y="419"/>
                    <a:pt x="123" y="420"/>
                    <a:pt x="122" y="422"/>
                  </a:cubicBezTo>
                  <a:cubicBezTo>
                    <a:pt x="121" y="424"/>
                    <a:pt x="120" y="430"/>
                    <a:pt x="119" y="433"/>
                  </a:cubicBezTo>
                  <a:cubicBezTo>
                    <a:pt x="119" y="434"/>
                    <a:pt x="117" y="437"/>
                    <a:pt x="116" y="439"/>
                  </a:cubicBezTo>
                  <a:cubicBezTo>
                    <a:pt x="115" y="437"/>
                    <a:pt x="115" y="435"/>
                    <a:pt x="114" y="435"/>
                  </a:cubicBezTo>
                  <a:cubicBezTo>
                    <a:pt x="113" y="433"/>
                    <a:pt x="109" y="433"/>
                    <a:pt x="109" y="431"/>
                  </a:cubicBezTo>
                  <a:cubicBezTo>
                    <a:pt x="107" y="430"/>
                    <a:pt x="108" y="425"/>
                    <a:pt x="108" y="423"/>
                  </a:cubicBezTo>
                  <a:cubicBezTo>
                    <a:pt x="107" y="421"/>
                    <a:pt x="104" y="417"/>
                    <a:pt x="103" y="415"/>
                  </a:cubicBezTo>
                  <a:cubicBezTo>
                    <a:pt x="102" y="413"/>
                    <a:pt x="103" y="409"/>
                    <a:pt x="101" y="407"/>
                  </a:cubicBezTo>
                  <a:cubicBezTo>
                    <a:pt x="101" y="407"/>
                    <a:pt x="98" y="406"/>
                    <a:pt x="97" y="406"/>
                  </a:cubicBezTo>
                  <a:cubicBezTo>
                    <a:pt x="95" y="405"/>
                    <a:pt x="90" y="407"/>
                    <a:pt x="88" y="406"/>
                  </a:cubicBezTo>
                  <a:cubicBezTo>
                    <a:pt x="86" y="406"/>
                    <a:pt x="83" y="403"/>
                    <a:pt x="82" y="401"/>
                  </a:cubicBezTo>
                  <a:cubicBezTo>
                    <a:pt x="81" y="399"/>
                    <a:pt x="80" y="394"/>
                    <a:pt x="80" y="391"/>
                  </a:cubicBezTo>
                  <a:cubicBezTo>
                    <a:pt x="80" y="390"/>
                    <a:pt x="81" y="387"/>
                    <a:pt x="81" y="386"/>
                  </a:cubicBezTo>
                  <a:cubicBezTo>
                    <a:pt x="81" y="384"/>
                    <a:pt x="79" y="381"/>
                    <a:pt x="78" y="380"/>
                  </a:cubicBezTo>
                  <a:cubicBezTo>
                    <a:pt x="77" y="379"/>
                    <a:pt x="73" y="377"/>
                    <a:pt x="72" y="376"/>
                  </a:cubicBezTo>
                  <a:cubicBezTo>
                    <a:pt x="71" y="375"/>
                    <a:pt x="71" y="371"/>
                    <a:pt x="69" y="371"/>
                  </a:cubicBezTo>
                  <a:cubicBezTo>
                    <a:pt x="69" y="370"/>
                    <a:pt x="66" y="369"/>
                    <a:pt x="65" y="369"/>
                  </a:cubicBezTo>
                  <a:cubicBezTo>
                    <a:pt x="64" y="369"/>
                    <a:pt x="61" y="371"/>
                    <a:pt x="60" y="371"/>
                  </a:cubicBezTo>
                  <a:cubicBezTo>
                    <a:pt x="59" y="370"/>
                    <a:pt x="57" y="368"/>
                    <a:pt x="56" y="367"/>
                  </a:cubicBezTo>
                  <a:cubicBezTo>
                    <a:pt x="56" y="366"/>
                    <a:pt x="55" y="363"/>
                    <a:pt x="54" y="361"/>
                  </a:cubicBezTo>
                  <a:cubicBezTo>
                    <a:pt x="54" y="360"/>
                    <a:pt x="53" y="356"/>
                    <a:pt x="52" y="355"/>
                  </a:cubicBezTo>
                  <a:cubicBezTo>
                    <a:pt x="52" y="354"/>
                    <a:pt x="50" y="353"/>
                    <a:pt x="49" y="352"/>
                  </a:cubicBezTo>
                  <a:cubicBezTo>
                    <a:pt x="48" y="352"/>
                    <a:pt x="44" y="351"/>
                    <a:pt x="43" y="352"/>
                  </a:cubicBezTo>
                  <a:cubicBezTo>
                    <a:pt x="41" y="352"/>
                    <a:pt x="40" y="355"/>
                    <a:pt x="39" y="356"/>
                  </a:cubicBezTo>
                  <a:cubicBezTo>
                    <a:pt x="38" y="357"/>
                    <a:pt x="35" y="360"/>
                    <a:pt x="33" y="360"/>
                  </a:cubicBezTo>
                  <a:cubicBezTo>
                    <a:pt x="30" y="360"/>
                    <a:pt x="25" y="358"/>
                    <a:pt x="23" y="356"/>
                  </a:cubicBezTo>
                  <a:cubicBezTo>
                    <a:pt x="21" y="355"/>
                    <a:pt x="17" y="352"/>
                    <a:pt x="15" y="350"/>
                  </a:cubicBezTo>
                  <a:cubicBezTo>
                    <a:pt x="14" y="348"/>
                    <a:pt x="13" y="344"/>
                    <a:pt x="12" y="343"/>
                  </a:cubicBezTo>
                  <a:cubicBezTo>
                    <a:pt x="11" y="342"/>
                    <a:pt x="10" y="339"/>
                    <a:pt x="9" y="338"/>
                  </a:cubicBezTo>
                  <a:cubicBezTo>
                    <a:pt x="8" y="337"/>
                    <a:pt x="6" y="336"/>
                    <a:pt x="5" y="335"/>
                  </a:cubicBezTo>
                  <a:cubicBezTo>
                    <a:pt x="4" y="332"/>
                    <a:pt x="5" y="327"/>
                    <a:pt x="5" y="324"/>
                  </a:cubicBezTo>
                  <a:cubicBezTo>
                    <a:pt x="5" y="322"/>
                    <a:pt x="7" y="319"/>
                    <a:pt x="7" y="317"/>
                  </a:cubicBezTo>
                  <a:cubicBezTo>
                    <a:pt x="7" y="315"/>
                    <a:pt x="6" y="311"/>
                    <a:pt x="5" y="309"/>
                  </a:cubicBezTo>
                  <a:cubicBezTo>
                    <a:pt x="4" y="308"/>
                    <a:pt x="1" y="305"/>
                    <a:pt x="0" y="304"/>
                  </a:cubicBezTo>
                  <a:cubicBezTo>
                    <a:pt x="0" y="302"/>
                    <a:pt x="1" y="299"/>
                    <a:pt x="2" y="297"/>
                  </a:cubicBezTo>
                  <a:cubicBezTo>
                    <a:pt x="3" y="296"/>
                    <a:pt x="7" y="297"/>
                    <a:pt x="9" y="296"/>
                  </a:cubicBezTo>
                  <a:cubicBezTo>
                    <a:pt x="11" y="295"/>
                    <a:pt x="14" y="293"/>
                    <a:pt x="15" y="293"/>
                  </a:cubicBezTo>
                  <a:cubicBezTo>
                    <a:pt x="17" y="293"/>
                    <a:pt x="21" y="293"/>
                    <a:pt x="23" y="294"/>
                  </a:cubicBezTo>
                  <a:cubicBezTo>
                    <a:pt x="24" y="295"/>
                    <a:pt x="24" y="297"/>
                    <a:pt x="25" y="298"/>
                  </a:cubicBezTo>
                  <a:cubicBezTo>
                    <a:pt x="26" y="300"/>
                    <a:pt x="29" y="302"/>
                    <a:pt x="30" y="302"/>
                  </a:cubicBezTo>
                  <a:cubicBezTo>
                    <a:pt x="32" y="302"/>
                    <a:pt x="34" y="298"/>
                    <a:pt x="35" y="297"/>
                  </a:cubicBezTo>
                  <a:cubicBezTo>
                    <a:pt x="35" y="295"/>
                    <a:pt x="35" y="293"/>
                    <a:pt x="35" y="292"/>
                  </a:cubicBezTo>
                  <a:cubicBezTo>
                    <a:pt x="35" y="290"/>
                    <a:pt x="34" y="287"/>
                    <a:pt x="35" y="286"/>
                  </a:cubicBezTo>
                  <a:cubicBezTo>
                    <a:pt x="36" y="285"/>
                    <a:pt x="39" y="285"/>
                    <a:pt x="40" y="285"/>
                  </a:cubicBezTo>
                  <a:cubicBezTo>
                    <a:pt x="41" y="284"/>
                    <a:pt x="44" y="283"/>
                    <a:pt x="46" y="282"/>
                  </a:cubicBezTo>
                  <a:cubicBezTo>
                    <a:pt x="47" y="280"/>
                    <a:pt x="48" y="277"/>
                    <a:pt x="48" y="275"/>
                  </a:cubicBezTo>
                  <a:cubicBezTo>
                    <a:pt x="48" y="272"/>
                    <a:pt x="45" y="266"/>
                    <a:pt x="44" y="264"/>
                  </a:cubicBezTo>
                  <a:cubicBezTo>
                    <a:pt x="42" y="262"/>
                    <a:pt x="38" y="259"/>
                    <a:pt x="37" y="257"/>
                  </a:cubicBezTo>
                  <a:cubicBezTo>
                    <a:pt x="35" y="255"/>
                    <a:pt x="32" y="250"/>
                    <a:pt x="31" y="247"/>
                  </a:cubicBezTo>
                  <a:cubicBezTo>
                    <a:pt x="30" y="244"/>
                    <a:pt x="29" y="238"/>
                    <a:pt x="28" y="234"/>
                  </a:cubicBezTo>
                  <a:cubicBezTo>
                    <a:pt x="27" y="232"/>
                    <a:pt x="26" y="227"/>
                    <a:pt x="24" y="225"/>
                  </a:cubicBezTo>
                  <a:cubicBezTo>
                    <a:pt x="23" y="223"/>
                    <a:pt x="19" y="221"/>
                    <a:pt x="18" y="219"/>
                  </a:cubicBezTo>
                  <a:cubicBezTo>
                    <a:pt x="17" y="217"/>
                    <a:pt x="17" y="213"/>
                    <a:pt x="16" y="211"/>
                  </a:cubicBezTo>
                  <a:cubicBezTo>
                    <a:pt x="15" y="210"/>
                    <a:pt x="13" y="207"/>
                    <a:pt x="11" y="206"/>
                  </a:cubicBezTo>
                  <a:cubicBezTo>
                    <a:pt x="10" y="205"/>
                    <a:pt x="5" y="203"/>
                    <a:pt x="4" y="201"/>
                  </a:cubicBezTo>
                  <a:cubicBezTo>
                    <a:pt x="3" y="200"/>
                    <a:pt x="2" y="197"/>
                    <a:pt x="2" y="196"/>
                  </a:cubicBezTo>
                  <a:cubicBezTo>
                    <a:pt x="2" y="193"/>
                    <a:pt x="5" y="186"/>
                    <a:pt x="6" y="183"/>
                  </a:cubicBezTo>
                  <a:cubicBezTo>
                    <a:pt x="7" y="179"/>
                    <a:pt x="7" y="171"/>
                    <a:pt x="9" y="168"/>
                  </a:cubicBezTo>
                  <a:cubicBezTo>
                    <a:pt x="10" y="166"/>
                    <a:pt x="13" y="162"/>
                    <a:pt x="14" y="160"/>
                  </a:cubicBezTo>
                  <a:cubicBezTo>
                    <a:pt x="16" y="158"/>
                    <a:pt x="18" y="152"/>
                    <a:pt x="19" y="150"/>
                  </a:cubicBezTo>
                  <a:cubicBezTo>
                    <a:pt x="20" y="147"/>
                    <a:pt x="25" y="143"/>
                    <a:pt x="26" y="140"/>
                  </a:cubicBezTo>
                  <a:cubicBezTo>
                    <a:pt x="27" y="138"/>
                    <a:pt x="27" y="131"/>
                    <a:pt x="27" y="128"/>
                  </a:cubicBezTo>
                  <a:cubicBezTo>
                    <a:pt x="27" y="125"/>
                    <a:pt x="24" y="120"/>
                    <a:pt x="25" y="117"/>
                  </a:cubicBezTo>
                  <a:cubicBezTo>
                    <a:pt x="25" y="116"/>
                    <a:pt x="25" y="113"/>
                    <a:pt x="26" y="112"/>
                  </a:cubicBezTo>
                  <a:cubicBezTo>
                    <a:pt x="27" y="111"/>
                    <a:pt x="29" y="109"/>
                    <a:pt x="30" y="107"/>
                  </a:cubicBezTo>
                  <a:cubicBezTo>
                    <a:pt x="31" y="108"/>
                    <a:pt x="32" y="109"/>
                    <a:pt x="33" y="109"/>
                  </a:cubicBezTo>
                  <a:cubicBezTo>
                    <a:pt x="35" y="110"/>
                    <a:pt x="38" y="110"/>
                    <a:pt x="39" y="110"/>
                  </a:cubicBezTo>
                  <a:cubicBezTo>
                    <a:pt x="40" y="110"/>
                    <a:pt x="40" y="108"/>
                    <a:pt x="41" y="108"/>
                  </a:cubicBezTo>
                  <a:cubicBezTo>
                    <a:pt x="42" y="108"/>
                    <a:pt x="43" y="108"/>
                    <a:pt x="44" y="109"/>
                  </a:cubicBezTo>
                  <a:cubicBezTo>
                    <a:pt x="45" y="110"/>
                    <a:pt x="46" y="113"/>
                    <a:pt x="48" y="114"/>
                  </a:cubicBezTo>
                  <a:cubicBezTo>
                    <a:pt x="49" y="115"/>
                    <a:pt x="52" y="114"/>
                    <a:pt x="54" y="115"/>
                  </a:cubicBezTo>
                  <a:cubicBezTo>
                    <a:pt x="55" y="115"/>
                    <a:pt x="58" y="115"/>
                    <a:pt x="59" y="116"/>
                  </a:cubicBezTo>
                  <a:cubicBezTo>
                    <a:pt x="60" y="117"/>
                    <a:pt x="60" y="122"/>
                    <a:pt x="59" y="124"/>
                  </a:cubicBezTo>
                  <a:cubicBezTo>
                    <a:pt x="59" y="125"/>
                    <a:pt x="58" y="128"/>
                    <a:pt x="57" y="129"/>
                  </a:cubicBezTo>
                  <a:cubicBezTo>
                    <a:pt x="56" y="130"/>
                    <a:pt x="53" y="130"/>
                    <a:pt x="52" y="131"/>
                  </a:cubicBezTo>
                  <a:cubicBezTo>
                    <a:pt x="51" y="132"/>
                    <a:pt x="48" y="133"/>
                    <a:pt x="48" y="134"/>
                  </a:cubicBezTo>
                  <a:cubicBezTo>
                    <a:pt x="48" y="135"/>
                    <a:pt x="50" y="136"/>
                    <a:pt x="51" y="136"/>
                  </a:cubicBezTo>
                  <a:cubicBezTo>
                    <a:pt x="53" y="137"/>
                    <a:pt x="55" y="136"/>
                    <a:pt x="56" y="137"/>
                  </a:cubicBezTo>
                  <a:cubicBezTo>
                    <a:pt x="58" y="138"/>
                    <a:pt x="59" y="142"/>
                    <a:pt x="61" y="143"/>
                  </a:cubicBezTo>
                  <a:cubicBezTo>
                    <a:pt x="62" y="144"/>
                    <a:pt x="65" y="144"/>
                    <a:pt x="66" y="145"/>
                  </a:cubicBezTo>
                  <a:cubicBezTo>
                    <a:pt x="67" y="146"/>
                    <a:pt x="67" y="150"/>
                    <a:pt x="68" y="152"/>
                  </a:cubicBezTo>
                  <a:cubicBezTo>
                    <a:pt x="68" y="153"/>
                    <a:pt x="70" y="155"/>
                    <a:pt x="71" y="157"/>
                  </a:cubicBezTo>
                  <a:cubicBezTo>
                    <a:pt x="71" y="158"/>
                    <a:pt x="73" y="161"/>
                    <a:pt x="72" y="163"/>
                  </a:cubicBezTo>
                  <a:cubicBezTo>
                    <a:pt x="72" y="164"/>
                    <a:pt x="70" y="165"/>
                    <a:pt x="70" y="166"/>
                  </a:cubicBezTo>
                  <a:cubicBezTo>
                    <a:pt x="70" y="166"/>
                    <a:pt x="70" y="169"/>
                    <a:pt x="70" y="169"/>
                  </a:cubicBezTo>
                  <a:cubicBezTo>
                    <a:pt x="72" y="171"/>
                    <a:pt x="76" y="169"/>
                    <a:pt x="78" y="170"/>
                  </a:cubicBezTo>
                  <a:cubicBezTo>
                    <a:pt x="80" y="170"/>
                    <a:pt x="82" y="172"/>
                    <a:pt x="83" y="172"/>
                  </a:cubicBezTo>
                  <a:cubicBezTo>
                    <a:pt x="85" y="173"/>
                    <a:pt x="87" y="172"/>
                    <a:pt x="88" y="172"/>
                  </a:cubicBezTo>
                  <a:cubicBezTo>
                    <a:pt x="89" y="171"/>
                    <a:pt x="90" y="167"/>
                    <a:pt x="90" y="166"/>
                  </a:cubicBezTo>
                  <a:cubicBezTo>
                    <a:pt x="90" y="165"/>
                    <a:pt x="90" y="163"/>
                    <a:pt x="90" y="162"/>
                  </a:cubicBezTo>
                  <a:cubicBezTo>
                    <a:pt x="91" y="161"/>
                    <a:pt x="95" y="161"/>
                    <a:pt x="95" y="160"/>
                  </a:cubicBezTo>
                  <a:cubicBezTo>
                    <a:pt x="95" y="158"/>
                    <a:pt x="93" y="155"/>
                    <a:pt x="92" y="154"/>
                  </a:cubicBezTo>
                  <a:cubicBezTo>
                    <a:pt x="91" y="153"/>
                    <a:pt x="89" y="153"/>
                    <a:pt x="88" y="153"/>
                  </a:cubicBezTo>
                  <a:cubicBezTo>
                    <a:pt x="87" y="152"/>
                    <a:pt x="86" y="148"/>
                    <a:pt x="86" y="146"/>
                  </a:cubicBezTo>
                  <a:cubicBezTo>
                    <a:pt x="85" y="145"/>
                    <a:pt x="84" y="143"/>
                    <a:pt x="84" y="141"/>
                  </a:cubicBezTo>
                  <a:cubicBezTo>
                    <a:pt x="84" y="140"/>
                    <a:pt x="86" y="138"/>
                    <a:pt x="86" y="137"/>
                  </a:cubicBezTo>
                  <a:cubicBezTo>
                    <a:pt x="86" y="136"/>
                    <a:pt x="84" y="133"/>
                    <a:pt x="84" y="132"/>
                  </a:cubicBezTo>
                  <a:cubicBezTo>
                    <a:pt x="84" y="130"/>
                    <a:pt x="85" y="128"/>
                    <a:pt x="85" y="126"/>
                  </a:cubicBezTo>
                  <a:cubicBezTo>
                    <a:pt x="86" y="124"/>
                    <a:pt x="87" y="120"/>
                    <a:pt x="89" y="119"/>
                  </a:cubicBezTo>
                  <a:cubicBezTo>
                    <a:pt x="90" y="118"/>
                    <a:pt x="93" y="119"/>
                    <a:pt x="94" y="118"/>
                  </a:cubicBezTo>
                  <a:cubicBezTo>
                    <a:pt x="96" y="117"/>
                    <a:pt x="94" y="112"/>
                    <a:pt x="94" y="110"/>
                  </a:cubicBezTo>
                  <a:cubicBezTo>
                    <a:pt x="94" y="109"/>
                    <a:pt x="95" y="106"/>
                    <a:pt x="96" y="105"/>
                  </a:cubicBezTo>
                  <a:cubicBezTo>
                    <a:pt x="97" y="104"/>
                    <a:pt x="101" y="103"/>
                    <a:pt x="102" y="102"/>
                  </a:cubicBezTo>
                  <a:cubicBezTo>
                    <a:pt x="102" y="101"/>
                    <a:pt x="103" y="100"/>
                    <a:pt x="103" y="99"/>
                  </a:cubicBezTo>
                  <a:cubicBezTo>
                    <a:pt x="105" y="98"/>
                    <a:pt x="108" y="98"/>
                    <a:pt x="109" y="96"/>
                  </a:cubicBezTo>
                  <a:cubicBezTo>
                    <a:pt x="110" y="95"/>
                    <a:pt x="112" y="91"/>
                    <a:pt x="113" y="89"/>
                  </a:cubicBezTo>
                  <a:cubicBezTo>
                    <a:pt x="114" y="87"/>
                    <a:pt x="118" y="82"/>
                    <a:pt x="120" y="79"/>
                  </a:cubicBezTo>
                  <a:cubicBezTo>
                    <a:pt x="121" y="77"/>
                    <a:pt x="122" y="72"/>
                    <a:pt x="123" y="70"/>
                  </a:cubicBezTo>
                  <a:cubicBezTo>
                    <a:pt x="124" y="68"/>
                    <a:pt x="126" y="66"/>
                    <a:pt x="126" y="65"/>
                  </a:cubicBezTo>
                  <a:cubicBezTo>
                    <a:pt x="126" y="63"/>
                    <a:pt x="126" y="61"/>
                    <a:pt x="125" y="59"/>
                  </a:cubicBezTo>
                  <a:cubicBezTo>
                    <a:pt x="125" y="58"/>
                    <a:pt x="123" y="56"/>
                    <a:pt x="123" y="55"/>
                  </a:cubicBezTo>
                  <a:cubicBezTo>
                    <a:pt x="123" y="54"/>
                    <a:pt x="125" y="52"/>
                    <a:pt x="125" y="51"/>
                  </a:cubicBezTo>
                  <a:cubicBezTo>
                    <a:pt x="125" y="49"/>
                    <a:pt x="125" y="46"/>
                    <a:pt x="124" y="44"/>
                  </a:cubicBezTo>
                  <a:cubicBezTo>
                    <a:pt x="123" y="43"/>
                    <a:pt x="120" y="43"/>
                    <a:pt x="120" y="42"/>
                  </a:cubicBezTo>
                  <a:cubicBezTo>
                    <a:pt x="119" y="41"/>
                    <a:pt x="118" y="39"/>
                    <a:pt x="119" y="38"/>
                  </a:cubicBezTo>
                  <a:cubicBezTo>
                    <a:pt x="119" y="37"/>
                    <a:pt x="121" y="36"/>
                    <a:pt x="121" y="35"/>
                  </a:cubicBezTo>
                  <a:cubicBezTo>
                    <a:pt x="122" y="33"/>
                    <a:pt x="122" y="29"/>
                    <a:pt x="123" y="27"/>
                  </a:cubicBezTo>
                  <a:cubicBezTo>
                    <a:pt x="124" y="26"/>
                    <a:pt x="128" y="26"/>
                    <a:pt x="129" y="25"/>
                  </a:cubicBezTo>
                  <a:cubicBezTo>
                    <a:pt x="130" y="25"/>
                    <a:pt x="133" y="25"/>
                    <a:pt x="134" y="25"/>
                  </a:cubicBezTo>
                  <a:cubicBezTo>
                    <a:pt x="135" y="26"/>
                    <a:pt x="137" y="27"/>
                    <a:pt x="138" y="28"/>
                  </a:cubicBezTo>
                  <a:cubicBezTo>
                    <a:pt x="138" y="29"/>
                    <a:pt x="138" y="32"/>
                    <a:pt x="139" y="33"/>
                  </a:cubicBezTo>
                  <a:cubicBezTo>
                    <a:pt x="140" y="34"/>
                    <a:pt x="144" y="34"/>
                    <a:pt x="145" y="34"/>
                  </a:cubicBezTo>
                  <a:cubicBezTo>
                    <a:pt x="146" y="33"/>
                    <a:pt x="147" y="31"/>
                    <a:pt x="147" y="30"/>
                  </a:cubicBezTo>
                  <a:cubicBezTo>
                    <a:pt x="147" y="29"/>
                    <a:pt x="147" y="27"/>
                    <a:pt x="148" y="26"/>
                  </a:cubicBezTo>
                  <a:cubicBezTo>
                    <a:pt x="148" y="26"/>
                    <a:pt x="151" y="25"/>
                    <a:pt x="151" y="25"/>
                  </a:cubicBezTo>
                  <a:cubicBezTo>
                    <a:pt x="153" y="26"/>
                    <a:pt x="153" y="29"/>
                    <a:pt x="153" y="30"/>
                  </a:cubicBezTo>
                  <a:cubicBezTo>
                    <a:pt x="153" y="32"/>
                    <a:pt x="153" y="37"/>
                    <a:pt x="153" y="40"/>
                  </a:cubicBezTo>
                  <a:cubicBezTo>
                    <a:pt x="153" y="42"/>
                    <a:pt x="151" y="46"/>
                    <a:pt x="151" y="49"/>
                  </a:cubicBezTo>
                  <a:cubicBezTo>
                    <a:pt x="151" y="50"/>
                    <a:pt x="152" y="53"/>
                    <a:pt x="153" y="54"/>
                  </a:cubicBezTo>
                  <a:cubicBezTo>
                    <a:pt x="153" y="56"/>
                    <a:pt x="157" y="57"/>
                    <a:pt x="158" y="58"/>
                  </a:cubicBezTo>
                  <a:cubicBezTo>
                    <a:pt x="159" y="60"/>
                    <a:pt x="158" y="64"/>
                    <a:pt x="159" y="65"/>
                  </a:cubicBezTo>
                  <a:cubicBezTo>
                    <a:pt x="160" y="67"/>
                    <a:pt x="162" y="69"/>
                    <a:pt x="163" y="70"/>
                  </a:cubicBezTo>
                  <a:cubicBezTo>
                    <a:pt x="165" y="70"/>
                    <a:pt x="169" y="69"/>
                    <a:pt x="171" y="69"/>
                  </a:cubicBezTo>
                  <a:cubicBezTo>
                    <a:pt x="173" y="70"/>
                    <a:pt x="175" y="71"/>
                    <a:pt x="177" y="71"/>
                  </a:cubicBezTo>
                  <a:cubicBezTo>
                    <a:pt x="178" y="71"/>
                    <a:pt x="179" y="69"/>
                    <a:pt x="180" y="69"/>
                  </a:cubicBezTo>
                  <a:cubicBezTo>
                    <a:pt x="182" y="69"/>
                    <a:pt x="184" y="72"/>
                    <a:pt x="185" y="71"/>
                  </a:cubicBezTo>
                  <a:cubicBezTo>
                    <a:pt x="186" y="71"/>
                    <a:pt x="188" y="68"/>
                    <a:pt x="188" y="67"/>
                  </a:cubicBezTo>
                  <a:cubicBezTo>
                    <a:pt x="189" y="65"/>
                    <a:pt x="189" y="61"/>
                    <a:pt x="190" y="60"/>
                  </a:cubicBezTo>
                  <a:cubicBezTo>
                    <a:pt x="191" y="59"/>
                    <a:pt x="194" y="60"/>
                    <a:pt x="195" y="60"/>
                  </a:cubicBezTo>
                  <a:cubicBezTo>
                    <a:pt x="196" y="60"/>
                    <a:pt x="198" y="62"/>
                    <a:pt x="199" y="62"/>
                  </a:cubicBezTo>
                  <a:cubicBezTo>
                    <a:pt x="200" y="62"/>
                    <a:pt x="203" y="59"/>
                    <a:pt x="204" y="59"/>
                  </a:cubicBezTo>
                  <a:cubicBezTo>
                    <a:pt x="204" y="58"/>
                    <a:pt x="205" y="57"/>
                    <a:pt x="205" y="56"/>
                  </a:cubicBezTo>
                  <a:cubicBezTo>
                    <a:pt x="206" y="56"/>
                    <a:pt x="209" y="56"/>
                    <a:pt x="210" y="55"/>
                  </a:cubicBezTo>
                  <a:cubicBezTo>
                    <a:pt x="211" y="54"/>
                    <a:pt x="213" y="52"/>
                    <a:pt x="214" y="52"/>
                  </a:cubicBezTo>
                  <a:cubicBezTo>
                    <a:pt x="215" y="52"/>
                    <a:pt x="217" y="52"/>
                    <a:pt x="218" y="52"/>
                  </a:cubicBezTo>
                  <a:cubicBezTo>
                    <a:pt x="219" y="53"/>
                    <a:pt x="219" y="57"/>
                    <a:pt x="220" y="57"/>
                  </a:cubicBezTo>
                  <a:cubicBezTo>
                    <a:pt x="222" y="58"/>
                    <a:pt x="225" y="56"/>
                    <a:pt x="226" y="57"/>
                  </a:cubicBezTo>
                  <a:cubicBezTo>
                    <a:pt x="227" y="57"/>
                    <a:pt x="229" y="59"/>
                    <a:pt x="230" y="60"/>
                  </a:cubicBezTo>
                  <a:cubicBezTo>
                    <a:pt x="230" y="62"/>
                    <a:pt x="230" y="65"/>
                    <a:pt x="231" y="67"/>
                  </a:cubicBezTo>
                  <a:cubicBezTo>
                    <a:pt x="231" y="68"/>
                    <a:pt x="233" y="71"/>
                    <a:pt x="234" y="72"/>
                  </a:cubicBezTo>
                  <a:cubicBezTo>
                    <a:pt x="235" y="73"/>
                    <a:pt x="239" y="72"/>
                    <a:pt x="240" y="74"/>
                  </a:cubicBezTo>
                  <a:cubicBezTo>
                    <a:pt x="241" y="74"/>
                    <a:pt x="241" y="76"/>
                    <a:pt x="241" y="77"/>
                  </a:cubicBezTo>
                  <a:cubicBezTo>
                    <a:pt x="242" y="78"/>
                    <a:pt x="241" y="79"/>
                    <a:pt x="241" y="80"/>
                  </a:cubicBezTo>
                  <a:cubicBezTo>
                    <a:pt x="242" y="81"/>
                    <a:pt x="243" y="84"/>
                    <a:pt x="244" y="84"/>
                  </a:cubicBezTo>
                  <a:cubicBezTo>
                    <a:pt x="246" y="85"/>
                    <a:pt x="250" y="86"/>
                    <a:pt x="251" y="86"/>
                  </a:cubicBezTo>
                  <a:cubicBezTo>
                    <a:pt x="253" y="85"/>
                    <a:pt x="256" y="84"/>
                    <a:pt x="257" y="82"/>
                  </a:cubicBezTo>
                  <a:cubicBezTo>
                    <a:pt x="258" y="81"/>
                    <a:pt x="259" y="78"/>
                    <a:pt x="259" y="76"/>
                  </a:cubicBezTo>
                  <a:cubicBezTo>
                    <a:pt x="259" y="74"/>
                    <a:pt x="257" y="70"/>
                    <a:pt x="256" y="69"/>
                  </a:cubicBezTo>
                  <a:cubicBezTo>
                    <a:pt x="255" y="68"/>
                    <a:pt x="252" y="67"/>
                    <a:pt x="250" y="66"/>
                  </a:cubicBezTo>
                  <a:cubicBezTo>
                    <a:pt x="249" y="65"/>
                    <a:pt x="247" y="63"/>
                    <a:pt x="246" y="61"/>
                  </a:cubicBezTo>
                  <a:cubicBezTo>
                    <a:pt x="246" y="61"/>
                    <a:pt x="247" y="59"/>
                    <a:pt x="247" y="59"/>
                  </a:cubicBezTo>
                  <a:cubicBezTo>
                    <a:pt x="247" y="57"/>
                    <a:pt x="245" y="55"/>
                    <a:pt x="245" y="54"/>
                  </a:cubicBezTo>
                  <a:cubicBezTo>
                    <a:pt x="246" y="54"/>
                    <a:pt x="247" y="52"/>
                    <a:pt x="248" y="52"/>
                  </a:cubicBezTo>
                  <a:cubicBezTo>
                    <a:pt x="250" y="51"/>
                    <a:pt x="253" y="52"/>
                    <a:pt x="255" y="51"/>
                  </a:cubicBezTo>
                  <a:cubicBezTo>
                    <a:pt x="256" y="51"/>
                    <a:pt x="258" y="48"/>
                    <a:pt x="258" y="46"/>
                  </a:cubicBezTo>
                  <a:cubicBezTo>
                    <a:pt x="258" y="45"/>
                    <a:pt x="255" y="43"/>
                    <a:pt x="254" y="42"/>
                  </a:cubicBezTo>
                  <a:cubicBezTo>
                    <a:pt x="253" y="41"/>
                    <a:pt x="251" y="40"/>
                    <a:pt x="250" y="40"/>
                  </a:cubicBezTo>
                  <a:cubicBezTo>
                    <a:pt x="249" y="39"/>
                    <a:pt x="247" y="41"/>
                    <a:pt x="246" y="42"/>
                  </a:cubicBezTo>
                  <a:cubicBezTo>
                    <a:pt x="244" y="42"/>
                    <a:pt x="241" y="42"/>
                    <a:pt x="240" y="41"/>
                  </a:cubicBezTo>
                  <a:cubicBezTo>
                    <a:pt x="238" y="39"/>
                    <a:pt x="240" y="32"/>
                    <a:pt x="239" y="29"/>
                  </a:cubicBezTo>
                  <a:cubicBezTo>
                    <a:pt x="239" y="28"/>
                    <a:pt x="238" y="25"/>
                    <a:pt x="238" y="23"/>
                  </a:cubicBezTo>
                  <a:cubicBezTo>
                    <a:pt x="238" y="21"/>
                    <a:pt x="240" y="18"/>
                    <a:pt x="241" y="16"/>
                  </a:cubicBezTo>
                  <a:cubicBezTo>
                    <a:pt x="241" y="14"/>
                    <a:pt x="244" y="12"/>
                    <a:pt x="244" y="11"/>
                  </a:cubicBezTo>
                  <a:cubicBezTo>
                    <a:pt x="245" y="9"/>
                    <a:pt x="245" y="6"/>
                    <a:pt x="246" y="5"/>
                  </a:cubicBezTo>
                  <a:cubicBezTo>
                    <a:pt x="247" y="3"/>
                    <a:pt x="251" y="2"/>
                    <a:pt x="253" y="1"/>
                  </a:cubicBezTo>
                  <a:cubicBezTo>
                    <a:pt x="255" y="1"/>
                    <a:pt x="258" y="0"/>
                    <a:pt x="260" y="0"/>
                  </a:cubicBezTo>
                  <a:cubicBezTo>
                    <a:pt x="261" y="0"/>
                    <a:pt x="264" y="0"/>
                    <a:pt x="265" y="1"/>
                  </a:cubicBezTo>
                  <a:cubicBezTo>
                    <a:pt x="266" y="1"/>
                    <a:pt x="268" y="4"/>
                    <a:pt x="268" y="6"/>
                  </a:cubicBezTo>
                  <a:cubicBezTo>
                    <a:pt x="268" y="7"/>
                    <a:pt x="267" y="10"/>
                    <a:pt x="267" y="11"/>
                  </a:cubicBezTo>
                  <a:cubicBezTo>
                    <a:pt x="268" y="13"/>
                    <a:pt x="271" y="14"/>
                    <a:pt x="273" y="15"/>
                  </a:cubicBezTo>
                  <a:cubicBezTo>
                    <a:pt x="274" y="16"/>
                    <a:pt x="276" y="17"/>
                    <a:pt x="277" y="17"/>
                  </a:cubicBezTo>
                  <a:cubicBezTo>
                    <a:pt x="278" y="17"/>
                    <a:pt x="280" y="16"/>
                    <a:pt x="281" y="15"/>
                  </a:cubicBezTo>
                  <a:cubicBezTo>
                    <a:pt x="282" y="14"/>
                    <a:pt x="283" y="11"/>
                    <a:pt x="284" y="10"/>
                  </a:cubicBezTo>
                  <a:cubicBezTo>
                    <a:pt x="285" y="10"/>
                    <a:pt x="287" y="12"/>
                    <a:pt x="288" y="12"/>
                  </a:cubicBezTo>
                  <a:cubicBezTo>
                    <a:pt x="289" y="13"/>
                    <a:pt x="292" y="13"/>
                    <a:pt x="292" y="14"/>
                  </a:cubicBezTo>
                  <a:cubicBezTo>
                    <a:pt x="293" y="15"/>
                    <a:pt x="293" y="17"/>
                    <a:pt x="293" y="18"/>
                  </a:cubicBezTo>
                  <a:cubicBezTo>
                    <a:pt x="294" y="19"/>
                    <a:pt x="295" y="19"/>
                    <a:pt x="296" y="20"/>
                  </a:cubicBezTo>
                  <a:cubicBezTo>
                    <a:pt x="296" y="21"/>
                    <a:pt x="296" y="21"/>
                    <a:pt x="296" y="22"/>
                  </a:cubicBezTo>
                  <a:cubicBezTo>
                    <a:pt x="296" y="23"/>
                    <a:pt x="297" y="26"/>
                    <a:pt x="298" y="27"/>
                  </a:cubicBezTo>
                  <a:cubicBezTo>
                    <a:pt x="300" y="28"/>
                    <a:pt x="305" y="24"/>
                    <a:pt x="307" y="25"/>
                  </a:cubicBezTo>
                  <a:cubicBezTo>
                    <a:pt x="309" y="25"/>
                    <a:pt x="313" y="28"/>
                    <a:pt x="314" y="30"/>
                  </a:cubicBezTo>
                  <a:cubicBezTo>
                    <a:pt x="315" y="32"/>
                    <a:pt x="316" y="35"/>
                    <a:pt x="316" y="37"/>
                  </a:cubicBezTo>
                  <a:cubicBezTo>
                    <a:pt x="316" y="39"/>
                    <a:pt x="315" y="42"/>
                    <a:pt x="315" y="43"/>
                  </a:cubicBezTo>
                  <a:cubicBezTo>
                    <a:pt x="315" y="45"/>
                    <a:pt x="318" y="47"/>
                    <a:pt x="318" y="48"/>
                  </a:cubicBezTo>
                  <a:cubicBezTo>
                    <a:pt x="318" y="50"/>
                    <a:pt x="318" y="53"/>
                    <a:pt x="317" y="54"/>
                  </a:cubicBezTo>
                  <a:cubicBezTo>
                    <a:pt x="315" y="54"/>
                    <a:pt x="313" y="51"/>
                    <a:pt x="311" y="51"/>
                  </a:cubicBezTo>
                  <a:cubicBezTo>
                    <a:pt x="309" y="51"/>
                    <a:pt x="303" y="51"/>
                    <a:pt x="301" y="53"/>
                  </a:cubicBezTo>
                  <a:cubicBezTo>
                    <a:pt x="299" y="54"/>
                    <a:pt x="297" y="57"/>
                    <a:pt x="297" y="59"/>
                  </a:cubicBezTo>
                  <a:cubicBezTo>
                    <a:pt x="297" y="60"/>
                    <a:pt x="299" y="63"/>
                    <a:pt x="300" y="64"/>
                  </a:cubicBezTo>
                  <a:cubicBezTo>
                    <a:pt x="302" y="65"/>
                    <a:pt x="307" y="63"/>
                    <a:pt x="309" y="65"/>
                  </a:cubicBezTo>
                  <a:cubicBezTo>
                    <a:pt x="310" y="67"/>
                    <a:pt x="308" y="73"/>
                    <a:pt x="308" y="75"/>
                  </a:cubicBezTo>
                  <a:cubicBezTo>
                    <a:pt x="308" y="80"/>
                    <a:pt x="309" y="89"/>
                    <a:pt x="309" y="94"/>
                  </a:cubicBezTo>
                  <a:cubicBezTo>
                    <a:pt x="308" y="97"/>
                    <a:pt x="305" y="104"/>
                    <a:pt x="304" y="107"/>
                  </a:cubicBezTo>
                  <a:cubicBezTo>
                    <a:pt x="302" y="111"/>
                    <a:pt x="299" y="118"/>
                    <a:pt x="298" y="122"/>
                  </a:cubicBezTo>
                  <a:cubicBezTo>
                    <a:pt x="296" y="124"/>
                    <a:pt x="293" y="128"/>
                    <a:pt x="292" y="130"/>
                  </a:cubicBezTo>
                  <a:cubicBezTo>
                    <a:pt x="290" y="133"/>
                    <a:pt x="288" y="138"/>
                    <a:pt x="289" y="141"/>
                  </a:cubicBezTo>
                  <a:cubicBezTo>
                    <a:pt x="289" y="143"/>
                    <a:pt x="290" y="145"/>
                    <a:pt x="291" y="147"/>
                  </a:cubicBezTo>
                  <a:cubicBezTo>
                    <a:pt x="292" y="148"/>
                    <a:pt x="295" y="150"/>
                    <a:pt x="296" y="151"/>
                  </a:cubicBezTo>
                  <a:cubicBezTo>
                    <a:pt x="297" y="153"/>
                    <a:pt x="298" y="158"/>
                    <a:pt x="298" y="161"/>
                  </a:cubicBezTo>
                  <a:cubicBezTo>
                    <a:pt x="299" y="163"/>
                    <a:pt x="299" y="167"/>
                    <a:pt x="300" y="169"/>
                  </a:cubicBezTo>
                  <a:cubicBezTo>
                    <a:pt x="300" y="171"/>
                    <a:pt x="302" y="175"/>
                    <a:pt x="303" y="176"/>
                  </a:cubicBezTo>
                  <a:cubicBezTo>
                    <a:pt x="305" y="179"/>
                    <a:pt x="311" y="184"/>
                    <a:pt x="314" y="185"/>
                  </a:cubicBezTo>
                  <a:cubicBezTo>
                    <a:pt x="316" y="185"/>
                    <a:pt x="320" y="182"/>
                    <a:pt x="321" y="181"/>
                  </a:cubicBezTo>
                  <a:cubicBezTo>
                    <a:pt x="322" y="179"/>
                    <a:pt x="322" y="175"/>
                    <a:pt x="323" y="174"/>
                  </a:cubicBezTo>
                  <a:cubicBezTo>
                    <a:pt x="324" y="172"/>
                    <a:pt x="327" y="171"/>
                    <a:pt x="328" y="170"/>
                  </a:cubicBezTo>
                  <a:cubicBezTo>
                    <a:pt x="330" y="170"/>
                    <a:pt x="334" y="170"/>
                    <a:pt x="336" y="171"/>
                  </a:cubicBezTo>
                  <a:cubicBezTo>
                    <a:pt x="338" y="172"/>
                    <a:pt x="341" y="175"/>
                    <a:pt x="342" y="176"/>
                  </a:cubicBezTo>
                  <a:cubicBezTo>
                    <a:pt x="342" y="177"/>
                    <a:pt x="342" y="177"/>
                    <a:pt x="343" y="177"/>
                  </a:cubicBezTo>
                  <a:close/>
                </a:path>
              </a:pathLst>
            </a:custGeom>
            <a:solidFill>
              <a:schemeClr val="accent5"/>
            </a:solidFill>
            <a:ln w="1"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16" name="Freeform 21">
              <a:extLst>
                <a:ext uri="{FF2B5EF4-FFF2-40B4-BE49-F238E27FC236}">
                  <a16:creationId xmlns:a16="http://schemas.microsoft.com/office/drawing/2014/main" id="{DC28CA54-274F-BEED-3550-A49699371A03}"/>
                </a:ext>
              </a:extLst>
            </p:cNvPr>
            <p:cNvSpPr>
              <a:spLocks/>
            </p:cNvSpPr>
            <p:nvPr/>
          </p:nvSpPr>
          <p:spPr bwMode="auto">
            <a:xfrm>
              <a:off x="4229122" y="2515424"/>
              <a:ext cx="743855" cy="920697"/>
            </a:xfrm>
            <a:custGeom>
              <a:avLst/>
              <a:gdLst/>
              <a:ahLst/>
              <a:cxnLst>
                <a:cxn ang="0">
                  <a:pos x="384" y="418"/>
                </a:cxn>
                <a:cxn ang="0">
                  <a:pos x="348" y="407"/>
                </a:cxn>
                <a:cxn ang="0">
                  <a:pos x="319" y="423"/>
                </a:cxn>
                <a:cxn ang="0">
                  <a:pos x="279" y="435"/>
                </a:cxn>
                <a:cxn ang="0">
                  <a:pos x="251" y="448"/>
                </a:cxn>
                <a:cxn ang="0">
                  <a:pos x="227" y="469"/>
                </a:cxn>
                <a:cxn ang="0">
                  <a:pos x="215" y="498"/>
                </a:cxn>
                <a:cxn ang="0">
                  <a:pos x="199" y="525"/>
                </a:cxn>
                <a:cxn ang="0">
                  <a:pos x="165" y="523"/>
                </a:cxn>
                <a:cxn ang="0">
                  <a:pos x="160" y="516"/>
                </a:cxn>
                <a:cxn ang="0">
                  <a:pos x="149" y="497"/>
                </a:cxn>
                <a:cxn ang="0">
                  <a:pos x="116" y="507"/>
                </a:cxn>
                <a:cxn ang="0">
                  <a:pos x="87" y="498"/>
                </a:cxn>
                <a:cxn ang="0">
                  <a:pos x="70" y="489"/>
                </a:cxn>
                <a:cxn ang="0">
                  <a:pos x="48" y="473"/>
                </a:cxn>
                <a:cxn ang="0">
                  <a:pos x="34" y="444"/>
                </a:cxn>
                <a:cxn ang="0">
                  <a:pos x="31" y="424"/>
                </a:cxn>
                <a:cxn ang="0">
                  <a:pos x="47" y="393"/>
                </a:cxn>
                <a:cxn ang="0">
                  <a:pos x="64" y="384"/>
                </a:cxn>
                <a:cxn ang="0">
                  <a:pos x="51" y="346"/>
                </a:cxn>
                <a:cxn ang="0">
                  <a:pos x="34" y="343"/>
                </a:cxn>
                <a:cxn ang="0">
                  <a:pos x="19" y="323"/>
                </a:cxn>
                <a:cxn ang="0">
                  <a:pos x="10" y="308"/>
                </a:cxn>
                <a:cxn ang="0">
                  <a:pos x="4" y="283"/>
                </a:cxn>
                <a:cxn ang="0">
                  <a:pos x="26" y="279"/>
                </a:cxn>
                <a:cxn ang="0">
                  <a:pos x="45" y="277"/>
                </a:cxn>
                <a:cxn ang="0">
                  <a:pos x="67" y="265"/>
                </a:cxn>
                <a:cxn ang="0">
                  <a:pos x="73" y="247"/>
                </a:cxn>
                <a:cxn ang="0">
                  <a:pos x="85" y="228"/>
                </a:cxn>
                <a:cxn ang="0">
                  <a:pos x="96" y="221"/>
                </a:cxn>
                <a:cxn ang="0">
                  <a:pos x="124" y="202"/>
                </a:cxn>
                <a:cxn ang="0">
                  <a:pos x="158" y="201"/>
                </a:cxn>
                <a:cxn ang="0">
                  <a:pos x="190" y="188"/>
                </a:cxn>
                <a:cxn ang="0">
                  <a:pos x="189" y="167"/>
                </a:cxn>
                <a:cxn ang="0">
                  <a:pos x="179" y="134"/>
                </a:cxn>
                <a:cxn ang="0">
                  <a:pos x="183" y="117"/>
                </a:cxn>
                <a:cxn ang="0">
                  <a:pos x="209" y="98"/>
                </a:cxn>
                <a:cxn ang="0">
                  <a:pos x="230" y="69"/>
                </a:cxn>
                <a:cxn ang="0">
                  <a:pos x="231" y="47"/>
                </a:cxn>
                <a:cxn ang="0">
                  <a:pos x="241" y="34"/>
                </a:cxn>
                <a:cxn ang="0">
                  <a:pos x="260" y="20"/>
                </a:cxn>
                <a:cxn ang="0">
                  <a:pos x="281" y="2"/>
                </a:cxn>
                <a:cxn ang="0">
                  <a:pos x="279" y="32"/>
                </a:cxn>
                <a:cxn ang="0">
                  <a:pos x="297" y="61"/>
                </a:cxn>
                <a:cxn ang="0">
                  <a:pos x="306" y="78"/>
                </a:cxn>
                <a:cxn ang="0">
                  <a:pos x="294" y="126"/>
                </a:cxn>
                <a:cxn ang="0">
                  <a:pos x="291" y="172"/>
                </a:cxn>
                <a:cxn ang="0">
                  <a:pos x="311" y="213"/>
                </a:cxn>
                <a:cxn ang="0">
                  <a:pos x="320" y="251"/>
                </a:cxn>
                <a:cxn ang="0">
                  <a:pos x="305" y="264"/>
                </a:cxn>
                <a:cxn ang="0">
                  <a:pos x="280" y="270"/>
                </a:cxn>
                <a:cxn ang="0">
                  <a:pos x="289" y="304"/>
                </a:cxn>
                <a:cxn ang="0">
                  <a:pos x="319" y="322"/>
                </a:cxn>
                <a:cxn ang="0">
                  <a:pos x="336" y="333"/>
                </a:cxn>
                <a:cxn ang="0">
                  <a:pos x="358" y="346"/>
                </a:cxn>
                <a:cxn ang="0">
                  <a:pos x="377" y="372"/>
                </a:cxn>
                <a:cxn ang="0">
                  <a:pos x="394" y="401"/>
                </a:cxn>
              </a:cxnLst>
              <a:rect l="0" t="0" r="r" b="b"/>
              <a:pathLst>
                <a:path w="396" h="531">
                  <a:moveTo>
                    <a:pt x="394" y="401"/>
                  </a:moveTo>
                  <a:cubicBezTo>
                    <a:pt x="395" y="401"/>
                    <a:pt x="395" y="403"/>
                    <a:pt x="396" y="405"/>
                  </a:cubicBezTo>
                  <a:cubicBezTo>
                    <a:pt x="395" y="407"/>
                    <a:pt x="394" y="409"/>
                    <a:pt x="393" y="410"/>
                  </a:cubicBezTo>
                  <a:cubicBezTo>
                    <a:pt x="392" y="412"/>
                    <a:pt x="389" y="415"/>
                    <a:pt x="388" y="418"/>
                  </a:cubicBezTo>
                  <a:cubicBezTo>
                    <a:pt x="386" y="418"/>
                    <a:pt x="385" y="418"/>
                    <a:pt x="384" y="418"/>
                  </a:cubicBezTo>
                  <a:cubicBezTo>
                    <a:pt x="382" y="418"/>
                    <a:pt x="377" y="417"/>
                    <a:pt x="376" y="416"/>
                  </a:cubicBezTo>
                  <a:cubicBezTo>
                    <a:pt x="374" y="414"/>
                    <a:pt x="372" y="410"/>
                    <a:pt x="371" y="408"/>
                  </a:cubicBezTo>
                  <a:cubicBezTo>
                    <a:pt x="370" y="407"/>
                    <a:pt x="367" y="406"/>
                    <a:pt x="366" y="405"/>
                  </a:cubicBezTo>
                  <a:cubicBezTo>
                    <a:pt x="363" y="404"/>
                    <a:pt x="358" y="404"/>
                    <a:pt x="356" y="404"/>
                  </a:cubicBezTo>
                  <a:cubicBezTo>
                    <a:pt x="354" y="405"/>
                    <a:pt x="349" y="405"/>
                    <a:pt x="348" y="407"/>
                  </a:cubicBezTo>
                  <a:cubicBezTo>
                    <a:pt x="346" y="408"/>
                    <a:pt x="346" y="413"/>
                    <a:pt x="345" y="415"/>
                  </a:cubicBezTo>
                  <a:cubicBezTo>
                    <a:pt x="344" y="419"/>
                    <a:pt x="341" y="426"/>
                    <a:pt x="338" y="428"/>
                  </a:cubicBezTo>
                  <a:cubicBezTo>
                    <a:pt x="336" y="430"/>
                    <a:pt x="330" y="430"/>
                    <a:pt x="327" y="430"/>
                  </a:cubicBezTo>
                  <a:cubicBezTo>
                    <a:pt x="326" y="431"/>
                    <a:pt x="323" y="432"/>
                    <a:pt x="321" y="431"/>
                  </a:cubicBezTo>
                  <a:cubicBezTo>
                    <a:pt x="320" y="430"/>
                    <a:pt x="321" y="425"/>
                    <a:pt x="319" y="423"/>
                  </a:cubicBezTo>
                  <a:cubicBezTo>
                    <a:pt x="318" y="422"/>
                    <a:pt x="315" y="422"/>
                    <a:pt x="314" y="421"/>
                  </a:cubicBezTo>
                  <a:cubicBezTo>
                    <a:pt x="311" y="421"/>
                    <a:pt x="306" y="422"/>
                    <a:pt x="303" y="423"/>
                  </a:cubicBezTo>
                  <a:cubicBezTo>
                    <a:pt x="302" y="423"/>
                    <a:pt x="299" y="425"/>
                    <a:pt x="298" y="426"/>
                  </a:cubicBezTo>
                  <a:cubicBezTo>
                    <a:pt x="296" y="427"/>
                    <a:pt x="295" y="431"/>
                    <a:pt x="293" y="432"/>
                  </a:cubicBezTo>
                  <a:cubicBezTo>
                    <a:pt x="290" y="434"/>
                    <a:pt x="283" y="434"/>
                    <a:pt x="279" y="435"/>
                  </a:cubicBezTo>
                  <a:cubicBezTo>
                    <a:pt x="277" y="435"/>
                    <a:pt x="273" y="433"/>
                    <a:pt x="271" y="434"/>
                  </a:cubicBezTo>
                  <a:cubicBezTo>
                    <a:pt x="269" y="435"/>
                    <a:pt x="267" y="438"/>
                    <a:pt x="266" y="440"/>
                  </a:cubicBezTo>
                  <a:cubicBezTo>
                    <a:pt x="265" y="441"/>
                    <a:pt x="264" y="445"/>
                    <a:pt x="263" y="446"/>
                  </a:cubicBezTo>
                  <a:cubicBezTo>
                    <a:pt x="262" y="447"/>
                    <a:pt x="261" y="450"/>
                    <a:pt x="259" y="451"/>
                  </a:cubicBezTo>
                  <a:cubicBezTo>
                    <a:pt x="257" y="451"/>
                    <a:pt x="253" y="450"/>
                    <a:pt x="251" y="448"/>
                  </a:cubicBezTo>
                  <a:cubicBezTo>
                    <a:pt x="249" y="447"/>
                    <a:pt x="248" y="441"/>
                    <a:pt x="246" y="439"/>
                  </a:cubicBezTo>
                  <a:cubicBezTo>
                    <a:pt x="246" y="438"/>
                    <a:pt x="243" y="437"/>
                    <a:pt x="242" y="437"/>
                  </a:cubicBezTo>
                  <a:cubicBezTo>
                    <a:pt x="240" y="437"/>
                    <a:pt x="238" y="440"/>
                    <a:pt x="237" y="441"/>
                  </a:cubicBezTo>
                  <a:cubicBezTo>
                    <a:pt x="235" y="444"/>
                    <a:pt x="234" y="452"/>
                    <a:pt x="233" y="455"/>
                  </a:cubicBezTo>
                  <a:cubicBezTo>
                    <a:pt x="232" y="459"/>
                    <a:pt x="229" y="466"/>
                    <a:pt x="227" y="469"/>
                  </a:cubicBezTo>
                  <a:cubicBezTo>
                    <a:pt x="225" y="471"/>
                    <a:pt x="219" y="475"/>
                    <a:pt x="217" y="477"/>
                  </a:cubicBezTo>
                  <a:cubicBezTo>
                    <a:pt x="216" y="478"/>
                    <a:pt x="215" y="480"/>
                    <a:pt x="215" y="482"/>
                  </a:cubicBezTo>
                  <a:cubicBezTo>
                    <a:pt x="215" y="483"/>
                    <a:pt x="216" y="485"/>
                    <a:pt x="217" y="486"/>
                  </a:cubicBezTo>
                  <a:cubicBezTo>
                    <a:pt x="217" y="487"/>
                    <a:pt x="218" y="490"/>
                    <a:pt x="218" y="491"/>
                  </a:cubicBezTo>
                  <a:cubicBezTo>
                    <a:pt x="218" y="493"/>
                    <a:pt x="215" y="496"/>
                    <a:pt x="215" y="498"/>
                  </a:cubicBezTo>
                  <a:cubicBezTo>
                    <a:pt x="215" y="499"/>
                    <a:pt x="215" y="502"/>
                    <a:pt x="215" y="503"/>
                  </a:cubicBezTo>
                  <a:cubicBezTo>
                    <a:pt x="216" y="505"/>
                    <a:pt x="216" y="509"/>
                    <a:pt x="215" y="511"/>
                  </a:cubicBezTo>
                  <a:cubicBezTo>
                    <a:pt x="214" y="513"/>
                    <a:pt x="210" y="513"/>
                    <a:pt x="209" y="514"/>
                  </a:cubicBezTo>
                  <a:cubicBezTo>
                    <a:pt x="207" y="516"/>
                    <a:pt x="203" y="518"/>
                    <a:pt x="201" y="520"/>
                  </a:cubicBezTo>
                  <a:cubicBezTo>
                    <a:pt x="200" y="521"/>
                    <a:pt x="200" y="524"/>
                    <a:pt x="199" y="525"/>
                  </a:cubicBezTo>
                  <a:cubicBezTo>
                    <a:pt x="197" y="526"/>
                    <a:pt x="193" y="526"/>
                    <a:pt x="191" y="526"/>
                  </a:cubicBezTo>
                  <a:cubicBezTo>
                    <a:pt x="189" y="526"/>
                    <a:pt x="185" y="524"/>
                    <a:pt x="182" y="524"/>
                  </a:cubicBezTo>
                  <a:cubicBezTo>
                    <a:pt x="181" y="524"/>
                    <a:pt x="178" y="524"/>
                    <a:pt x="177" y="524"/>
                  </a:cubicBezTo>
                  <a:cubicBezTo>
                    <a:pt x="175" y="523"/>
                    <a:pt x="173" y="519"/>
                    <a:pt x="171" y="519"/>
                  </a:cubicBezTo>
                  <a:cubicBezTo>
                    <a:pt x="169" y="519"/>
                    <a:pt x="166" y="522"/>
                    <a:pt x="165" y="523"/>
                  </a:cubicBezTo>
                  <a:cubicBezTo>
                    <a:pt x="164" y="525"/>
                    <a:pt x="164" y="528"/>
                    <a:pt x="163" y="529"/>
                  </a:cubicBezTo>
                  <a:cubicBezTo>
                    <a:pt x="161" y="530"/>
                    <a:pt x="158" y="531"/>
                    <a:pt x="157" y="530"/>
                  </a:cubicBezTo>
                  <a:cubicBezTo>
                    <a:pt x="156" y="530"/>
                    <a:pt x="155" y="529"/>
                    <a:pt x="154" y="528"/>
                  </a:cubicBezTo>
                  <a:cubicBezTo>
                    <a:pt x="156" y="527"/>
                    <a:pt x="159" y="525"/>
                    <a:pt x="159" y="524"/>
                  </a:cubicBezTo>
                  <a:cubicBezTo>
                    <a:pt x="160" y="522"/>
                    <a:pt x="160" y="518"/>
                    <a:pt x="160" y="516"/>
                  </a:cubicBezTo>
                  <a:cubicBezTo>
                    <a:pt x="159" y="514"/>
                    <a:pt x="156" y="512"/>
                    <a:pt x="155" y="511"/>
                  </a:cubicBezTo>
                  <a:cubicBezTo>
                    <a:pt x="154" y="510"/>
                    <a:pt x="152" y="507"/>
                    <a:pt x="152" y="506"/>
                  </a:cubicBezTo>
                  <a:cubicBezTo>
                    <a:pt x="153" y="504"/>
                    <a:pt x="155" y="502"/>
                    <a:pt x="155" y="500"/>
                  </a:cubicBezTo>
                  <a:cubicBezTo>
                    <a:pt x="155" y="499"/>
                    <a:pt x="154" y="498"/>
                    <a:pt x="153" y="498"/>
                  </a:cubicBezTo>
                  <a:cubicBezTo>
                    <a:pt x="152" y="497"/>
                    <a:pt x="150" y="496"/>
                    <a:pt x="149" y="497"/>
                  </a:cubicBezTo>
                  <a:cubicBezTo>
                    <a:pt x="148" y="497"/>
                    <a:pt x="148" y="501"/>
                    <a:pt x="147" y="502"/>
                  </a:cubicBezTo>
                  <a:cubicBezTo>
                    <a:pt x="144" y="503"/>
                    <a:pt x="139" y="501"/>
                    <a:pt x="137" y="501"/>
                  </a:cubicBezTo>
                  <a:cubicBezTo>
                    <a:pt x="134" y="501"/>
                    <a:pt x="130" y="503"/>
                    <a:pt x="127" y="505"/>
                  </a:cubicBezTo>
                  <a:cubicBezTo>
                    <a:pt x="126" y="506"/>
                    <a:pt x="124" y="509"/>
                    <a:pt x="122" y="509"/>
                  </a:cubicBezTo>
                  <a:cubicBezTo>
                    <a:pt x="121" y="509"/>
                    <a:pt x="118" y="507"/>
                    <a:pt x="116" y="507"/>
                  </a:cubicBezTo>
                  <a:cubicBezTo>
                    <a:pt x="115" y="506"/>
                    <a:pt x="111" y="507"/>
                    <a:pt x="110" y="507"/>
                  </a:cubicBezTo>
                  <a:cubicBezTo>
                    <a:pt x="108" y="507"/>
                    <a:pt x="105" y="509"/>
                    <a:pt x="104" y="509"/>
                  </a:cubicBezTo>
                  <a:cubicBezTo>
                    <a:pt x="102" y="508"/>
                    <a:pt x="100" y="505"/>
                    <a:pt x="98" y="505"/>
                  </a:cubicBezTo>
                  <a:cubicBezTo>
                    <a:pt x="96" y="504"/>
                    <a:pt x="93" y="504"/>
                    <a:pt x="91" y="503"/>
                  </a:cubicBezTo>
                  <a:cubicBezTo>
                    <a:pt x="90" y="502"/>
                    <a:pt x="88" y="499"/>
                    <a:pt x="87" y="498"/>
                  </a:cubicBezTo>
                  <a:cubicBezTo>
                    <a:pt x="85" y="497"/>
                    <a:pt x="82" y="497"/>
                    <a:pt x="80" y="496"/>
                  </a:cubicBezTo>
                  <a:cubicBezTo>
                    <a:pt x="79" y="495"/>
                    <a:pt x="77" y="494"/>
                    <a:pt x="76" y="493"/>
                  </a:cubicBezTo>
                  <a:cubicBezTo>
                    <a:pt x="76" y="492"/>
                    <a:pt x="75" y="490"/>
                    <a:pt x="74" y="489"/>
                  </a:cubicBezTo>
                  <a:cubicBezTo>
                    <a:pt x="74" y="489"/>
                    <a:pt x="72" y="487"/>
                    <a:pt x="71" y="487"/>
                  </a:cubicBezTo>
                  <a:cubicBezTo>
                    <a:pt x="71" y="488"/>
                    <a:pt x="70" y="489"/>
                    <a:pt x="70" y="489"/>
                  </a:cubicBezTo>
                  <a:cubicBezTo>
                    <a:pt x="68" y="489"/>
                    <a:pt x="65" y="486"/>
                    <a:pt x="64" y="485"/>
                  </a:cubicBezTo>
                  <a:cubicBezTo>
                    <a:pt x="62" y="484"/>
                    <a:pt x="60" y="483"/>
                    <a:pt x="58" y="483"/>
                  </a:cubicBezTo>
                  <a:cubicBezTo>
                    <a:pt x="57" y="482"/>
                    <a:pt x="53" y="484"/>
                    <a:pt x="51" y="484"/>
                  </a:cubicBezTo>
                  <a:cubicBezTo>
                    <a:pt x="50" y="484"/>
                    <a:pt x="49" y="481"/>
                    <a:pt x="48" y="480"/>
                  </a:cubicBezTo>
                  <a:cubicBezTo>
                    <a:pt x="47" y="479"/>
                    <a:pt x="48" y="475"/>
                    <a:pt x="48" y="473"/>
                  </a:cubicBezTo>
                  <a:cubicBezTo>
                    <a:pt x="48" y="472"/>
                    <a:pt x="48" y="471"/>
                    <a:pt x="48" y="470"/>
                  </a:cubicBezTo>
                  <a:cubicBezTo>
                    <a:pt x="48" y="468"/>
                    <a:pt x="45" y="465"/>
                    <a:pt x="44" y="464"/>
                  </a:cubicBezTo>
                  <a:cubicBezTo>
                    <a:pt x="42" y="463"/>
                    <a:pt x="38" y="463"/>
                    <a:pt x="37" y="462"/>
                  </a:cubicBezTo>
                  <a:cubicBezTo>
                    <a:pt x="35" y="460"/>
                    <a:pt x="34" y="454"/>
                    <a:pt x="34" y="452"/>
                  </a:cubicBezTo>
                  <a:cubicBezTo>
                    <a:pt x="33" y="450"/>
                    <a:pt x="33" y="446"/>
                    <a:pt x="34" y="444"/>
                  </a:cubicBezTo>
                  <a:cubicBezTo>
                    <a:pt x="34" y="442"/>
                    <a:pt x="34" y="440"/>
                    <a:pt x="35" y="439"/>
                  </a:cubicBezTo>
                  <a:cubicBezTo>
                    <a:pt x="36" y="438"/>
                    <a:pt x="38" y="437"/>
                    <a:pt x="39" y="436"/>
                  </a:cubicBezTo>
                  <a:cubicBezTo>
                    <a:pt x="39" y="435"/>
                    <a:pt x="39" y="434"/>
                    <a:pt x="39" y="433"/>
                  </a:cubicBezTo>
                  <a:cubicBezTo>
                    <a:pt x="39" y="432"/>
                    <a:pt x="35" y="430"/>
                    <a:pt x="34" y="429"/>
                  </a:cubicBezTo>
                  <a:cubicBezTo>
                    <a:pt x="33" y="428"/>
                    <a:pt x="31" y="425"/>
                    <a:pt x="31" y="424"/>
                  </a:cubicBezTo>
                  <a:cubicBezTo>
                    <a:pt x="30" y="422"/>
                    <a:pt x="31" y="417"/>
                    <a:pt x="31" y="415"/>
                  </a:cubicBezTo>
                  <a:cubicBezTo>
                    <a:pt x="32" y="413"/>
                    <a:pt x="33" y="411"/>
                    <a:pt x="34" y="410"/>
                  </a:cubicBezTo>
                  <a:cubicBezTo>
                    <a:pt x="35" y="409"/>
                    <a:pt x="37" y="408"/>
                    <a:pt x="38" y="407"/>
                  </a:cubicBezTo>
                  <a:cubicBezTo>
                    <a:pt x="40" y="405"/>
                    <a:pt x="42" y="401"/>
                    <a:pt x="44" y="399"/>
                  </a:cubicBezTo>
                  <a:cubicBezTo>
                    <a:pt x="45" y="398"/>
                    <a:pt x="47" y="395"/>
                    <a:pt x="47" y="393"/>
                  </a:cubicBezTo>
                  <a:cubicBezTo>
                    <a:pt x="48" y="391"/>
                    <a:pt x="45" y="388"/>
                    <a:pt x="46" y="386"/>
                  </a:cubicBezTo>
                  <a:cubicBezTo>
                    <a:pt x="46" y="384"/>
                    <a:pt x="48" y="382"/>
                    <a:pt x="49" y="381"/>
                  </a:cubicBezTo>
                  <a:cubicBezTo>
                    <a:pt x="50" y="381"/>
                    <a:pt x="53" y="379"/>
                    <a:pt x="55" y="380"/>
                  </a:cubicBezTo>
                  <a:cubicBezTo>
                    <a:pt x="56" y="380"/>
                    <a:pt x="57" y="382"/>
                    <a:pt x="58" y="383"/>
                  </a:cubicBezTo>
                  <a:cubicBezTo>
                    <a:pt x="60" y="384"/>
                    <a:pt x="63" y="385"/>
                    <a:pt x="64" y="384"/>
                  </a:cubicBezTo>
                  <a:cubicBezTo>
                    <a:pt x="65" y="382"/>
                    <a:pt x="62" y="377"/>
                    <a:pt x="62" y="375"/>
                  </a:cubicBezTo>
                  <a:cubicBezTo>
                    <a:pt x="61" y="373"/>
                    <a:pt x="57" y="369"/>
                    <a:pt x="57" y="366"/>
                  </a:cubicBezTo>
                  <a:cubicBezTo>
                    <a:pt x="56" y="365"/>
                    <a:pt x="56" y="361"/>
                    <a:pt x="57" y="359"/>
                  </a:cubicBezTo>
                  <a:cubicBezTo>
                    <a:pt x="57" y="357"/>
                    <a:pt x="58" y="353"/>
                    <a:pt x="57" y="352"/>
                  </a:cubicBezTo>
                  <a:cubicBezTo>
                    <a:pt x="57" y="350"/>
                    <a:pt x="53" y="348"/>
                    <a:pt x="51" y="346"/>
                  </a:cubicBezTo>
                  <a:cubicBezTo>
                    <a:pt x="50" y="345"/>
                    <a:pt x="49" y="343"/>
                    <a:pt x="48" y="342"/>
                  </a:cubicBezTo>
                  <a:cubicBezTo>
                    <a:pt x="47" y="342"/>
                    <a:pt x="45" y="342"/>
                    <a:pt x="44" y="342"/>
                  </a:cubicBezTo>
                  <a:cubicBezTo>
                    <a:pt x="43" y="343"/>
                    <a:pt x="42" y="345"/>
                    <a:pt x="41" y="346"/>
                  </a:cubicBezTo>
                  <a:cubicBezTo>
                    <a:pt x="40" y="347"/>
                    <a:pt x="38" y="347"/>
                    <a:pt x="37" y="347"/>
                  </a:cubicBezTo>
                  <a:cubicBezTo>
                    <a:pt x="35" y="346"/>
                    <a:pt x="35" y="343"/>
                    <a:pt x="34" y="343"/>
                  </a:cubicBezTo>
                  <a:cubicBezTo>
                    <a:pt x="32" y="342"/>
                    <a:pt x="29" y="342"/>
                    <a:pt x="27" y="341"/>
                  </a:cubicBezTo>
                  <a:cubicBezTo>
                    <a:pt x="25" y="341"/>
                    <a:pt x="23" y="338"/>
                    <a:pt x="22" y="337"/>
                  </a:cubicBezTo>
                  <a:cubicBezTo>
                    <a:pt x="21" y="336"/>
                    <a:pt x="19" y="334"/>
                    <a:pt x="18" y="333"/>
                  </a:cubicBezTo>
                  <a:cubicBezTo>
                    <a:pt x="18" y="331"/>
                    <a:pt x="18" y="328"/>
                    <a:pt x="18" y="327"/>
                  </a:cubicBezTo>
                  <a:cubicBezTo>
                    <a:pt x="18" y="326"/>
                    <a:pt x="19" y="324"/>
                    <a:pt x="19" y="323"/>
                  </a:cubicBezTo>
                  <a:cubicBezTo>
                    <a:pt x="20" y="322"/>
                    <a:pt x="18" y="319"/>
                    <a:pt x="18" y="318"/>
                  </a:cubicBezTo>
                  <a:cubicBezTo>
                    <a:pt x="18" y="317"/>
                    <a:pt x="17" y="314"/>
                    <a:pt x="17" y="313"/>
                  </a:cubicBezTo>
                  <a:cubicBezTo>
                    <a:pt x="17" y="312"/>
                    <a:pt x="18" y="310"/>
                    <a:pt x="17" y="309"/>
                  </a:cubicBezTo>
                  <a:cubicBezTo>
                    <a:pt x="17" y="309"/>
                    <a:pt x="15" y="307"/>
                    <a:pt x="15" y="307"/>
                  </a:cubicBezTo>
                  <a:cubicBezTo>
                    <a:pt x="13" y="307"/>
                    <a:pt x="11" y="308"/>
                    <a:pt x="10" y="308"/>
                  </a:cubicBezTo>
                  <a:cubicBezTo>
                    <a:pt x="9" y="307"/>
                    <a:pt x="6" y="307"/>
                    <a:pt x="6" y="306"/>
                  </a:cubicBezTo>
                  <a:cubicBezTo>
                    <a:pt x="5" y="304"/>
                    <a:pt x="5" y="301"/>
                    <a:pt x="5" y="300"/>
                  </a:cubicBezTo>
                  <a:cubicBezTo>
                    <a:pt x="4" y="298"/>
                    <a:pt x="2" y="296"/>
                    <a:pt x="1" y="295"/>
                  </a:cubicBezTo>
                  <a:cubicBezTo>
                    <a:pt x="1" y="294"/>
                    <a:pt x="0" y="291"/>
                    <a:pt x="0" y="290"/>
                  </a:cubicBezTo>
                  <a:cubicBezTo>
                    <a:pt x="0" y="288"/>
                    <a:pt x="3" y="284"/>
                    <a:pt x="4" y="283"/>
                  </a:cubicBezTo>
                  <a:cubicBezTo>
                    <a:pt x="5" y="282"/>
                    <a:pt x="8" y="281"/>
                    <a:pt x="9" y="281"/>
                  </a:cubicBezTo>
                  <a:cubicBezTo>
                    <a:pt x="11" y="280"/>
                    <a:pt x="14" y="283"/>
                    <a:pt x="15" y="283"/>
                  </a:cubicBezTo>
                  <a:cubicBezTo>
                    <a:pt x="16" y="282"/>
                    <a:pt x="17" y="282"/>
                    <a:pt x="18" y="281"/>
                  </a:cubicBezTo>
                  <a:cubicBezTo>
                    <a:pt x="19" y="281"/>
                    <a:pt x="20" y="279"/>
                    <a:pt x="21" y="278"/>
                  </a:cubicBezTo>
                  <a:cubicBezTo>
                    <a:pt x="22" y="278"/>
                    <a:pt x="25" y="279"/>
                    <a:pt x="26" y="279"/>
                  </a:cubicBezTo>
                  <a:cubicBezTo>
                    <a:pt x="27" y="280"/>
                    <a:pt x="28" y="283"/>
                    <a:pt x="29" y="284"/>
                  </a:cubicBezTo>
                  <a:cubicBezTo>
                    <a:pt x="30" y="284"/>
                    <a:pt x="33" y="283"/>
                    <a:pt x="34" y="283"/>
                  </a:cubicBezTo>
                  <a:cubicBezTo>
                    <a:pt x="35" y="282"/>
                    <a:pt x="37" y="281"/>
                    <a:pt x="38" y="280"/>
                  </a:cubicBezTo>
                  <a:cubicBezTo>
                    <a:pt x="39" y="280"/>
                    <a:pt x="39" y="278"/>
                    <a:pt x="39" y="277"/>
                  </a:cubicBezTo>
                  <a:cubicBezTo>
                    <a:pt x="41" y="276"/>
                    <a:pt x="44" y="278"/>
                    <a:pt x="45" y="277"/>
                  </a:cubicBezTo>
                  <a:cubicBezTo>
                    <a:pt x="47" y="277"/>
                    <a:pt x="49" y="276"/>
                    <a:pt x="50" y="275"/>
                  </a:cubicBezTo>
                  <a:cubicBezTo>
                    <a:pt x="50" y="273"/>
                    <a:pt x="47" y="270"/>
                    <a:pt x="48" y="269"/>
                  </a:cubicBezTo>
                  <a:cubicBezTo>
                    <a:pt x="49" y="267"/>
                    <a:pt x="52" y="266"/>
                    <a:pt x="53" y="265"/>
                  </a:cubicBezTo>
                  <a:cubicBezTo>
                    <a:pt x="55" y="265"/>
                    <a:pt x="60" y="264"/>
                    <a:pt x="62" y="264"/>
                  </a:cubicBezTo>
                  <a:cubicBezTo>
                    <a:pt x="64" y="264"/>
                    <a:pt x="66" y="265"/>
                    <a:pt x="67" y="265"/>
                  </a:cubicBezTo>
                  <a:cubicBezTo>
                    <a:pt x="68" y="265"/>
                    <a:pt x="71" y="265"/>
                    <a:pt x="71" y="265"/>
                  </a:cubicBezTo>
                  <a:cubicBezTo>
                    <a:pt x="72" y="264"/>
                    <a:pt x="72" y="263"/>
                    <a:pt x="73" y="262"/>
                  </a:cubicBezTo>
                  <a:cubicBezTo>
                    <a:pt x="73" y="261"/>
                    <a:pt x="77" y="261"/>
                    <a:pt x="77" y="260"/>
                  </a:cubicBezTo>
                  <a:cubicBezTo>
                    <a:pt x="78" y="258"/>
                    <a:pt x="78" y="254"/>
                    <a:pt x="77" y="253"/>
                  </a:cubicBezTo>
                  <a:cubicBezTo>
                    <a:pt x="77" y="251"/>
                    <a:pt x="74" y="248"/>
                    <a:pt x="73" y="247"/>
                  </a:cubicBezTo>
                  <a:cubicBezTo>
                    <a:pt x="73" y="245"/>
                    <a:pt x="71" y="242"/>
                    <a:pt x="72" y="241"/>
                  </a:cubicBezTo>
                  <a:cubicBezTo>
                    <a:pt x="72" y="239"/>
                    <a:pt x="75" y="237"/>
                    <a:pt x="77" y="236"/>
                  </a:cubicBezTo>
                  <a:cubicBezTo>
                    <a:pt x="78" y="235"/>
                    <a:pt x="80" y="236"/>
                    <a:pt x="81" y="236"/>
                  </a:cubicBezTo>
                  <a:cubicBezTo>
                    <a:pt x="82" y="235"/>
                    <a:pt x="85" y="235"/>
                    <a:pt x="86" y="234"/>
                  </a:cubicBezTo>
                  <a:cubicBezTo>
                    <a:pt x="87" y="233"/>
                    <a:pt x="86" y="229"/>
                    <a:pt x="85" y="228"/>
                  </a:cubicBezTo>
                  <a:cubicBezTo>
                    <a:pt x="85" y="227"/>
                    <a:pt x="83" y="225"/>
                    <a:pt x="83" y="224"/>
                  </a:cubicBezTo>
                  <a:cubicBezTo>
                    <a:pt x="83" y="223"/>
                    <a:pt x="82" y="222"/>
                    <a:pt x="82" y="221"/>
                  </a:cubicBezTo>
                  <a:cubicBezTo>
                    <a:pt x="83" y="221"/>
                    <a:pt x="85" y="221"/>
                    <a:pt x="86" y="221"/>
                  </a:cubicBezTo>
                  <a:cubicBezTo>
                    <a:pt x="87" y="222"/>
                    <a:pt x="89" y="224"/>
                    <a:pt x="91" y="224"/>
                  </a:cubicBezTo>
                  <a:cubicBezTo>
                    <a:pt x="92" y="224"/>
                    <a:pt x="95" y="222"/>
                    <a:pt x="96" y="221"/>
                  </a:cubicBezTo>
                  <a:cubicBezTo>
                    <a:pt x="96" y="220"/>
                    <a:pt x="97" y="218"/>
                    <a:pt x="98" y="218"/>
                  </a:cubicBezTo>
                  <a:cubicBezTo>
                    <a:pt x="100" y="216"/>
                    <a:pt x="104" y="213"/>
                    <a:pt x="106" y="212"/>
                  </a:cubicBezTo>
                  <a:cubicBezTo>
                    <a:pt x="108" y="212"/>
                    <a:pt x="111" y="213"/>
                    <a:pt x="113" y="212"/>
                  </a:cubicBezTo>
                  <a:cubicBezTo>
                    <a:pt x="115" y="211"/>
                    <a:pt x="118" y="209"/>
                    <a:pt x="120" y="207"/>
                  </a:cubicBezTo>
                  <a:cubicBezTo>
                    <a:pt x="121" y="206"/>
                    <a:pt x="123" y="203"/>
                    <a:pt x="124" y="202"/>
                  </a:cubicBezTo>
                  <a:cubicBezTo>
                    <a:pt x="125" y="201"/>
                    <a:pt x="127" y="198"/>
                    <a:pt x="128" y="198"/>
                  </a:cubicBezTo>
                  <a:cubicBezTo>
                    <a:pt x="129" y="197"/>
                    <a:pt x="133" y="197"/>
                    <a:pt x="135" y="197"/>
                  </a:cubicBezTo>
                  <a:cubicBezTo>
                    <a:pt x="136" y="197"/>
                    <a:pt x="139" y="199"/>
                    <a:pt x="141" y="199"/>
                  </a:cubicBezTo>
                  <a:cubicBezTo>
                    <a:pt x="144" y="200"/>
                    <a:pt x="149" y="199"/>
                    <a:pt x="151" y="199"/>
                  </a:cubicBezTo>
                  <a:cubicBezTo>
                    <a:pt x="153" y="199"/>
                    <a:pt x="156" y="201"/>
                    <a:pt x="158" y="201"/>
                  </a:cubicBezTo>
                  <a:cubicBezTo>
                    <a:pt x="159" y="201"/>
                    <a:pt x="163" y="202"/>
                    <a:pt x="165" y="202"/>
                  </a:cubicBezTo>
                  <a:cubicBezTo>
                    <a:pt x="167" y="201"/>
                    <a:pt x="170" y="199"/>
                    <a:pt x="171" y="198"/>
                  </a:cubicBezTo>
                  <a:cubicBezTo>
                    <a:pt x="172" y="197"/>
                    <a:pt x="174" y="192"/>
                    <a:pt x="176" y="191"/>
                  </a:cubicBezTo>
                  <a:cubicBezTo>
                    <a:pt x="178" y="190"/>
                    <a:pt x="181" y="192"/>
                    <a:pt x="183" y="191"/>
                  </a:cubicBezTo>
                  <a:cubicBezTo>
                    <a:pt x="185" y="191"/>
                    <a:pt x="189" y="189"/>
                    <a:pt x="190" y="188"/>
                  </a:cubicBezTo>
                  <a:cubicBezTo>
                    <a:pt x="191" y="187"/>
                    <a:pt x="190" y="183"/>
                    <a:pt x="190" y="182"/>
                  </a:cubicBezTo>
                  <a:cubicBezTo>
                    <a:pt x="189" y="181"/>
                    <a:pt x="187" y="179"/>
                    <a:pt x="186" y="178"/>
                  </a:cubicBezTo>
                  <a:cubicBezTo>
                    <a:pt x="186" y="177"/>
                    <a:pt x="185" y="176"/>
                    <a:pt x="185" y="175"/>
                  </a:cubicBezTo>
                  <a:cubicBezTo>
                    <a:pt x="186" y="174"/>
                    <a:pt x="189" y="173"/>
                    <a:pt x="189" y="172"/>
                  </a:cubicBezTo>
                  <a:cubicBezTo>
                    <a:pt x="190" y="170"/>
                    <a:pt x="189" y="168"/>
                    <a:pt x="189" y="167"/>
                  </a:cubicBezTo>
                  <a:cubicBezTo>
                    <a:pt x="188" y="165"/>
                    <a:pt x="183" y="162"/>
                    <a:pt x="182" y="160"/>
                  </a:cubicBezTo>
                  <a:cubicBezTo>
                    <a:pt x="180" y="159"/>
                    <a:pt x="177" y="156"/>
                    <a:pt x="176" y="154"/>
                  </a:cubicBezTo>
                  <a:cubicBezTo>
                    <a:pt x="176" y="152"/>
                    <a:pt x="177" y="148"/>
                    <a:pt x="178" y="146"/>
                  </a:cubicBezTo>
                  <a:cubicBezTo>
                    <a:pt x="179" y="144"/>
                    <a:pt x="183" y="141"/>
                    <a:pt x="183" y="139"/>
                  </a:cubicBezTo>
                  <a:cubicBezTo>
                    <a:pt x="183" y="137"/>
                    <a:pt x="180" y="135"/>
                    <a:pt x="179" y="134"/>
                  </a:cubicBezTo>
                  <a:cubicBezTo>
                    <a:pt x="178" y="132"/>
                    <a:pt x="176" y="129"/>
                    <a:pt x="175" y="127"/>
                  </a:cubicBezTo>
                  <a:cubicBezTo>
                    <a:pt x="175" y="126"/>
                    <a:pt x="175" y="123"/>
                    <a:pt x="175" y="121"/>
                  </a:cubicBezTo>
                  <a:cubicBezTo>
                    <a:pt x="175" y="120"/>
                    <a:pt x="175" y="118"/>
                    <a:pt x="175" y="116"/>
                  </a:cubicBezTo>
                  <a:cubicBezTo>
                    <a:pt x="177" y="116"/>
                    <a:pt x="178" y="116"/>
                    <a:pt x="179" y="116"/>
                  </a:cubicBezTo>
                  <a:cubicBezTo>
                    <a:pt x="180" y="116"/>
                    <a:pt x="182" y="116"/>
                    <a:pt x="183" y="117"/>
                  </a:cubicBezTo>
                  <a:cubicBezTo>
                    <a:pt x="184" y="117"/>
                    <a:pt x="187" y="118"/>
                    <a:pt x="188" y="118"/>
                  </a:cubicBezTo>
                  <a:cubicBezTo>
                    <a:pt x="189" y="118"/>
                    <a:pt x="191" y="116"/>
                    <a:pt x="192" y="116"/>
                  </a:cubicBezTo>
                  <a:cubicBezTo>
                    <a:pt x="193" y="114"/>
                    <a:pt x="192" y="110"/>
                    <a:pt x="192" y="108"/>
                  </a:cubicBezTo>
                  <a:cubicBezTo>
                    <a:pt x="193" y="106"/>
                    <a:pt x="196" y="102"/>
                    <a:pt x="198" y="101"/>
                  </a:cubicBezTo>
                  <a:cubicBezTo>
                    <a:pt x="200" y="99"/>
                    <a:pt x="206" y="100"/>
                    <a:pt x="209" y="98"/>
                  </a:cubicBezTo>
                  <a:cubicBezTo>
                    <a:pt x="210" y="98"/>
                    <a:pt x="214" y="95"/>
                    <a:pt x="215" y="93"/>
                  </a:cubicBezTo>
                  <a:cubicBezTo>
                    <a:pt x="216" y="91"/>
                    <a:pt x="215" y="84"/>
                    <a:pt x="216" y="81"/>
                  </a:cubicBezTo>
                  <a:cubicBezTo>
                    <a:pt x="217" y="79"/>
                    <a:pt x="220" y="75"/>
                    <a:pt x="222" y="74"/>
                  </a:cubicBezTo>
                  <a:cubicBezTo>
                    <a:pt x="224" y="74"/>
                    <a:pt x="227" y="75"/>
                    <a:pt x="229" y="74"/>
                  </a:cubicBezTo>
                  <a:cubicBezTo>
                    <a:pt x="229" y="73"/>
                    <a:pt x="229" y="70"/>
                    <a:pt x="230" y="69"/>
                  </a:cubicBezTo>
                  <a:cubicBezTo>
                    <a:pt x="231" y="69"/>
                    <a:pt x="234" y="69"/>
                    <a:pt x="235" y="68"/>
                  </a:cubicBezTo>
                  <a:cubicBezTo>
                    <a:pt x="236" y="67"/>
                    <a:pt x="238" y="63"/>
                    <a:pt x="238" y="62"/>
                  </a:cubicBezTo>
                  <a:cubicBezTo>
                    <a:pt x="238" y="60"/>
                    <a:pt x="236" y="58"/>
                    <a:pt x="235" y="56"/>
                  </a:cubicBezTo>
                  <a:cubicBezTo>
                    <a:pt x="235" y="54"/>
                    <a:pt x="235" y="50"/>
                    <a:pt x="234" y="49"/>
                  </a:cubicBezTo>
                  <a:cubicBezTo>
                    <a:pt x="233" y="48"/>
                    <a:pt x="232" y="48"/>
                    <a:pt x="231" y="47"/>
                  </a:cubicBezTo>
                  <a:cubicBezTo>
                    <a:pt x="230" y="46"/>
                    <a:pt x="228" y="44"/>
                    <a:pt x="228" y="43"/>
                  </a:cubicBezTo>
                  <a:cubicBezTo>
                    <a:pt x="228" y="42"/>
                    <a:pt x="228" y="40"/>
                    <a:pt x="228" y="40"/>
                  </a:cubicBezTo>
                  <a:cubicBezTo>
                    <a:pt x="229" y="38"/>
                    <a:pt x="233" y="38"/>
                    <a:pt x="234" y="36"/>
                  </a:cubicBezTo>
                  <a:cubicBezTo>
                    <a:pt x="234" y="36"/>
                    <a:pt x="234" y="34"/>
                    <a:pt x="234" y="34"/>
                  </a:cubicBezTo>
                  <a:cubicBezTo>
                    <a:pt x="236" y="33"/>
                    <a:pt x="240" y="35"/>
                    <a:pt x="241" y="34"/>
                  </a:cubicBezTo>
                  <a:cubicBezTo>
                    <a:pt x="243" y="34"/>
                    <a:pt x="245" y="32"/>
                    <a:pt x="246" y="31"/>
                  </a:cubicBezTo>
                  <a:cubicBezTo>
                    <a:pt x="246" y="30"/>
                    <a:pt x="246" y="27"/>
                    <a:pt x="247" y="26"/>
                  </a:cubicBezTo>
                  <a:cubicBezTo>
                    <a:pt x="248" y="25"/>
                    <a:pt x="251" y="27"/>
                    <a:pt x="252" y="26"/>
                  </a:cubicBezTo>
                  <a:cubicBezTo>
                    <a:pt x="253" y="25"/>
                    <a:pt x="252" y="21"/>
                    <a:pt x="254" y="20"/>
                  </a:cubicBezTo>
                  <a:cubicBezTo>
                    <a:pt x="255" y="19"/>
                    <a:pt x="259" y="21"/>
                    <a:pt x="260" y="20"/>
                  </a:cubicBezTo>
                  <a:cubicBezTo>
                    <a:pt x="261" y="19"/>
                    <a:pt x="260" y="16"/>
                    <a:pt x="260" y="15"/>
                  </a:cubicBezTo>
                  <a:cubicBezTo>
                    <a:pt x="260" y="13"/>
                    <a:pt x="258" y="10"/>
                    <a:pt x="258" y="9"/>
                  </a:cubicBezTo>
                  <a:cubicBezTo>
                    <a:pt x="259" y="7"/>
                    <a:pt x="263" y="6"/>
                    <a:pt x="264" y="6"/>
                  </a:cubicBezTo>
                  <a:cubicBezTo>
                    <a:pt x="267" y="4"/>
                    <a:pt x="271" y="1"/>
                    <a:pt x="273" y="1"/>
                  </a:cubicBezTo>
                  <a:cubicBezTo>
                    <a:pt x="275" y="0"/>
                    <a:pt x="279" y="1"/>
                    <a:pt x="281" y="2"/>
                  </a:cubicBezTo>
                  <a:cubicBezTo>
                    <a:pt x="282" y="4"/>
                    <a:pt x="282" y="8"/>
                    <a:pt x="282" y="10"/>
                  </a:cubicBezTo>
                  <a:cubicBezTo>
                    <a:pt x="282" y="11"/>
                    <a:pt x="283" y="15"/>
                    <a:pt x="283" y="16"/>
                  </a:cubicBezTo>
                  <a:cubicBezTo>
                    <a:pt x="283" y="18"/>
                    <a:pt x="282" y="20"/>
                    <a:pt x="282" y="21"/>
                  </a:cubicBezTo>
                  <a:cubicBezTo>
                    <a:pt x="281" y="23"/>
                    <a:pt x="283" y="26"/>
                    <a:pt x="282" y="28"/>
                  </a:cubicBezTo>
                  <a:cubicBezTo>
                    <a:pt x="282" y="29"/>
                    <a:pt x="279" y="31"/>
                    <a:pt x="279" y="32"/>
                  </a:cubicBezTo>
                  <a:cubicBezTo>
                    <a:pt x="278" y="34"/>
                    <a:pt x="278" y="38"/>
                    <a:pt x="278" y="40"/>
                  </a:cubicBezTo>
                  <a:cubicBezTo>
                    <a:pt x="279" y="42"/>
                    <a:pt x="280" y="45"/>
                    <a:pt x="281" y="46"/>
                  </a:cubicBezTo>
                  <a:cubicBezTo>
                    <a:pt x="283" y="48"/>
                    <a:pt x="288" y="49"/>
                    <a:pt x="289" y="51"/>
                  </a:cubicBezTo>
                  <a:cubicBezTo>
                    <a:pt x="290" y="52"/>
                    <a:pt x="291" y="56"/>
                    <a:pt x="292" y="57"/>
                  </a:cubicBezTo>
                  <a:cubicBezTo>
                    <a:pt x="293" y="58"/>
                    <a:pt x="296" y="60"/>
                    <a:pt x="297" y="61"/>
                  </a:cubicBezTo>
                  <a:cubicBezTo>
                    <a:pt x="298" y="61"/>
                    <a:pt x="300" y="63"/>
                    <a:pt x="301" y="64"/>
                  </a:cubicBezTo>
                  <a:cubicBezTo>
                    <a:pt x="302" y="65"/>
                    <a:pt x="305" y="67"/>
                    <a:pt x="306" y="68"/>
                  </a:cubicBezTo>
                  <a:cubicBezTo>
                    <a:pt x="307" y="69"/>
                    <a:pt x="308" y="72"/>
                    <a:pt x="310" y="73"/>
                  </a:cubicBezTo>
                  <a:cubicBezTo>
                    <a:pt x="310" y="73"/>
                    <a:pt x="310" y="73"/>
                    <a:pt x="310" y="73"/>
                  </a:cubicBezTo>
                  <a:cubicBezTo>
                    <a:pt x="309" y="75"/>
                    <a:pt x="307" y="77"/>
                    <a:pt x="306" y="78"/>
                  </a:cubicBezTo>
                  <a:cubicBezTo>
                    <a:pt x="305" y="79"/>
                    <a:pt x="305" y="82"/>
                    <a:pt x="305" y="83"/>
                  </a:cubicBezTo>
                  <a:cubicBezTo>
                    <a:pt x="304" y="86"/>
                    <a:pt x="307" y="91"/>
                    <a:pt x="307" y="94"/>
                  </a:cubicBezTo>
                  <a:cubicBezTo>
                    <a:pt x="307" y="97"/>
                    <a:pt x="307" y="104"/>
                    <a:pt x="306" y="106"/>
                  </a:cubicBezTo>
                  <a:cubicBezTo>
                    <a:pt x="305" y="109"/>
                    <a:pt x="300" y="113"/>
                    <a:pt x="299" y="116"/>
                  </a:cubicBezTo>
                  <a:cubicBezTo>
                    <a:pt x="298" y="118"/>
                    <a:pt x="296" y="124"/>
                    <a:pt x="294" y="126"/>
                  </a:cubicBezTo>
                  <a:cubicBezTo>
                    <a:pt x="293" y="128"/>
                    <a:pt x="290" y="132"/>
                    <a:pt x="289" y="134"/>
                  </a:cubicBezTo>
                  <a:cubicBezTo>
                    <a:pt x="287" y="137"/>
                    <a:pt x="287" y="145"/>
                    <a:pt x="286" y="149"/>
                  </a:cubicBezTo>
                  <a:cubicBezTo>
                    <a:pt x="285" y="152"/>
                    <a:pt x="282" y="159"/>
                    <a:pt x="282" y="162"/>
                  </a:cubicBezTo>
                  <a:cubicBezTo>
                    <a:pt x="282" y="163"/>
                    <a:pt x="283" y="166"/>
                    <a:pt x="284" y="167"/>
                  </a:cubicBezTo>
                  <a:cubicBezTo>
                    <a:pt x="285" y="169"/>
                    <a:pt x="290" y="171"/>
                    <a:pt x="291" y="172"/>
                  </a:cubicBezTo>
                  <a:cubicBezTo>
                    <a:pt x="293" y="173"/>
                    <a:pt x="295" y="176"/>
                    <a:pt x="296" y="177"/>
                  </a:cubicBezTo>
                  <a:cubicBezTo>
                    <a:pt x="297" y="179"/>
                    <a:pt x="297" y="183"/>
                    <a:pt x="298" y="185"/>
                  </a:cubicBezTo>
                  <a:cubicBezTo>
                    <a:pt x="299" y="187"/>
                    <a:pt x="303" y="189"/>
                    <a:pt x="304" y="191"/>
                  </a:cubicBezTo>
                  <a:cubicBezTo>
                    <a:pt x="306" y="193"/>
                    <a:pt x="307" y="198"/>
                    <a:pt x="308" y="200"/>
                  </a:cubicBezTo>
                  <a:cubicBezTo>
                    <a:pt x="309" y="204"/>
                    <a:pt x="310" y="210"/>
                    <a:pt x="311" y="213"/>
                  </a:cubicBezTo>
                  <a:cubicBezTo>
                    <a:pt x="312" y="216"/>
                    <a:pt x="315" y="221"/>
                    <a:pt x="317" y="223"/>
                  </a:cubicBezTo>
                  <a:cubicBezTo>
                    <a:pt x="318" y="225"/>
                    <a:pt x="322" y="228"/>
                    <a:pt x="324" y="230"/>
                  </a:cubicBezTo>
                  <a:cubicBezTo>
                    <a:pt x="325" y="232"/>
                    <a:pt x="328" y="238"/>
                    <a:pt x="328" y="241"/>
                  </a:cubicBezTo>
                  <a:cubicBezTo>
                    <a:pt x="328" y="243"/>
                    <a:pt x="327" y="246"/>
                    <a:pt x="326" y="248"/>
                  </a:cubicBezTo>
                  <a:cubicBezTo>
                    <a:pt x="324" y="249"/>
                    <a:pt x="321" y="250"/>
                    <a:pt x="320" y="251"/>
                  </a:cubicBezTo>
                  <a:cubicBezTo>
                    <a:pt x="319" y="251"/>
                    <a:pt x="316" y="251"/>
                    <a:pt x="315" y="252"/>
                  </a:cubicBezTo>
                  <a:cubicBezTo>
                    <a:pt x="314" y="253"/>
                    <a:pt x="315" y="256"/>
                    <a:pt x="315" y="258"/>
                  </a:cubicBezTo>
                  <a:cubicBezTo>
                    <a:pt x="315" y="259"/>
                    <a:pt x="315" y="261"/>
                    <a:pt x="315" y="263"/>
                  </a:cubicBezTo>
                  <a:cubicBezTo>
                    <a:pt x="314" y="264"/>
                    <a:pt x="312" y="268"/>
                    <a:pt x="310" y="268"/>
                  </a:cubicBezTo>
                  <a:cubicBezTo>
                    <a:pt x="309" y="268"/>
                    <a:pt x="306" y="266"/>
                    <a:pt x="305" y="264"/>
                  </a:cubicBezTo>
                  <a:cubicBezTo>
                    <a:pt x="304" y="263"/>
                    <a:pt x="304" y="261"/>
                    <a:pt x="303" y="260"/>
                  </a:cubicBezTo>
                  <a:cubicBezTo>
                    <a:pt x="301" y="259"/>
                    <a:pt x="297" y="259"/>
                    <a:pt x="295" y="259"/>
                  </a:cubicBezTo>
                  <a:cubicBezTo>
                    <a:pt x="294" y="259"/>
                    <a:pt x="291" y="261"/>
                    <a:pt x="289" y="262"/>
                  </a:cubicBezTo>
                  <a:cubicBezTo>
                    <a:pt x="287" y="263"/>
                    <a:pt x="283" y="262"/>
                    <a:pt x="282" y="263"/>
                  </a:cubicBezTo>
                  <a:cubicBezTo>
                    <a:pt x="281" y="265"/>
                    <a:pt x="280" y="268"/>
                    <a:pt x="280" y="270"/>
                  </a:cubicBezTo>
                  <a:cubicBezTo>
                    <a:pt x="281" y="271"/>
                    <a:pt x="284" y="274"/>
                    <a:pt x="285" y="275"/>
                  </a:cubicBezTo>
                  <a:cubicBezTo>
                    <a:pt x="286" y="277"/>
                    <a:pt x="287" y="281"/>
                    <a:pt x="287" y="283"/>
                  </a:cubicBezTo>
                  <a:cubicBezTo>
                    <a:pt x="287" y="285"/>
                    <a:pt x="285" y="288"/>
                    <a:pt x="285" y="290"/>
                  </a:cubicBezTo>
                  <a:cubicBezTo>
                    <a:pt x="285" y="293"/>
                    <a:pt x="284" y="298"/>
                    <a:pt x="285" y="301"/>
                  </a:cubicBezTo>
                  <a:cubicBezTo>
                    <a:pt x="286" y="302"/>
                    <a:pt x="288" y="303"/>
                    <a:pt x="289" y="304"/>
                  </a:cubicBezTo>
                  <a:cubicBezTo>
                    <a:pt x="290" y="305"/>
                    <a:pt x="291" y="308"/>
                    <a:pt x="292" y="309"/>
                  </a:cubicBezTo>
                  <a:cubicBezTo>
                    <a:pt x="293" y="310"/>
                    <a:pt x="294" y="314"/>
                    <a:pt x="295" y="316"/>
                  </a:cubicBezTo>
                  <a:cubicBezTo>
                    <a:pt x="297" y="318"/>
                    <a:pt x="301" y="321"/>
                    <a:pt x="303" y="322"/>
                  </a:cubicBezTo>
                  <a:cubicBezTo>
                    <a:pt x="305" y="324"/>
                    <a:pt x="310" y="326"/>
                    <a:pt x="313" y="326"/>
                  </a:cubicBezTo>
                  <a:cubicBezTo>
                    <a:pt x="315" y="326"/>
                    <a:pt x="318" y="323"/>
                    <a:pt x="319" y="322"/>
                  </a:cubicBezTo>
                  <a:cubicBezTo>
                    <a:pt x="320" y="321"/>
                    <a:pt x="321" y="318"/>
                    <a:pt x="323" y="318"/>
                  </a:cubicBezTo>
                  <a:cubicBezTo>
                    <a:pt x="324" y="317"/>
                    <a:pt x="328" y="318"/>
                    <a:pt x="329" y="318"/>
                  </a:cubicBezTo>
                  <a:cubicBezTo>
                    <a:pt x="330" y="319"/>
                    <a:pt x="332" y="320"/>
                    <a:pt x="332" y="321"/>
                  </a:cubicBezTo>
                  <a:cubicBezTo>
                    <a:pt x="333" y="322"/>
                    <a:pt x="334" y="326"/>
                    <a:pt x="334" y="327"/>
                  </a:cubicBezTo>
                  <a:cubicBezTo>
                    <a:pt x="335" y="329"/>
                    <a:pt x="336" y="332"/>
                    <a:pt x="336" y="333"/>
                  </a:cubicBezTo>
                  <a:cubicBezTo>
                    <a:pt x="337" y="334"/>
                    <a:pt x="339" y="336"/>
                    <a:pt x="340" y="337"/>
                  </a:cubicBezTo>
                  <a:cubicBezTo>
                    <a:pt x="341" y="337"/>
                    <a:pt x="344" y="335"/>
                    <a:pt x="345" y="335"/>
                  </a:cubicBezTo>
                  <a:cubicBezTo>
                    <a:pt x="346" y="335"/>
                    <a:pt x="349" y="336"/>
                    <a:pt x="349" y="337"/>
                  </a:cubicBezTo>
                  <a:cubicBezTo>
                    <a:pt x="351" y="337"/>
                    <a:pt x="351" y="341"/>
                    <a:pt x="352" y="342"/>
                  </a:cubicBezTo>
                  <a:cubicBezTo>
                    <a:pt x="353" y="343"/>
                    <a:pt x="357" y="345"/>
                    <a:pt x="358" y="346"/>
                  </a:cubicBezTo>
                  <a:cubicBezTo>
                    <a:pt x="359" y="347"/>
                    <a:pt x="361" y="350"/>
                    <a:pt x="361" y="352"/>
                  </a:cubicBezTo>
                  <a:cubicBezTo>
                    <a:pt x="361" y="353"/>
                    <a:pt x="360" y="356"/>
                    <a:pt x="360" y="357"/>
                  </a:cubicBezTo>
                  <a:cubicBezTo>
                    <a:pt x="360" y="360"/>
                    <a:pt x="361" y="365"/>
                    <a:pt x="362" y="367"/>
                  </a:cubicBezTo>
                  <a:cubicBezTo>
                    <a:pt x="363" y="369"/>
                    <a:pt x="366" y="372"/>
                    <a:pt x="368" y="372"/>
                  </a:cubicBezTo>
                  <a:cubicBezTo>
                    <a:pt x="370" y="373"/>
                    <a:pt x="375" y="371"/>
                    <a:pt x="377" y="372"/>
                  </a:cubicBezTo>
                  <a:cubicBezTo>
                    <a:pt x="378" y="372"/>
                    <a:pt x="381" y="373"/>
                    <a:pt x="381" y="373"/>
                  </a:cubicBezTo>
                  <a:cubicBezTo>
                    <a:pt x="383" y="375"/>
                    <a:pt x="382" y="379"/>
                    <a:pt x="383" y="381"/>
                  </a:cubicBezTo>
                  <a:cubicBezTo>
                    <a:pt x="384" y="383"/>
                    <a:pt x="387" y="387"/>
                    <a:pt x="388" y="389"/>
                  </a:cubicBezTo>
                  <a:cubicBezTo>
                    <a:pt x="388" y="391"/>
                    <a:pt x="387" y="396"/>
                    <a:pt x="389" y="397"/>
                  </a:cubicBezTo>
                  <a:cubicBezTo>
                    <a:pt x="389" y="399"/>
                    <a:pt x="393" y="399"/>
                    <a:pt x="394" y="401"/>
                  </a:cubicBezTo>
                  <a:close/>
                </a:path>
              </a:pathLst>
            </a:custGeom>
            <a:solidFill>
              <a:schemeClr val="accent4">
                <a:lumMod val="20000"/>
                <a:lumOff val="80000"/>
              </a:schemeClr>
            </a:solidFill>
            <a:ln w="1"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20" name="Freeform 22">
              <a:extLst>
                <a:ext uri="{FF2B5EF4-FFF2-40B4-BE49-F238E27FC236}">
                  <a16:creationId xmlns:a16="http://schemas.microsoft.com/office/drawing/2014/main" id="{5327AC9F-8EBF-9F1F-8F40-9C31F999B2FD}"/>
                </a:ext>
              </a:extLst>
            </p:cNvPr>
            <p:cNvSpPr>
              <a:spLocks/>
            </p:cNvSpPr>
            <p:nvPr/>
          </p:nvSpPr>
          <p:spPr bwMode="auto">
            <a:xfrm>
              <a:off x="4463579" y="3215278"/>
              <a:ext cx="747228" cy="312602"/>
            </a:xfrm>
            <a:custGeom>
              <a:avLst/>
              <a:gdLst/>
              <a:ahLst/>
              <a:cxnLst>
                <a:cxn ang="0">
                  <a:pos x="274" y="13"/>
                </a:cxn>
                <a:cxn ang="0">
                  <a:pos x="292" y="16"/>
                </a:cxn>
                <a:cxn ang="0">
                  <a:pos x="310" y="29"/>
                </a:cxn>
                <a:cxn ang="0">
                  <a:pos x="307" y="51"/>
                </a:cxn>
                <a:cxn ang="0">
                  <a:pos x="320" y="50"/>
                </a:cxn>
                <a:cxn ang="0">
                  <a:pos x="338" y="59"/>
                </a:cxn>
                <a:cxn ang="0">
                  <a:pos x="348" y="71"/>
                </a:cxn>
                <a:cxn ang="0">
                  <a:pos x="363" y="93"/>
                </a:cxn>
                <a:cxn ang="0">
                  <a:pos x="381" y="108"/>
                </a:cxn>
                <a:cxn ang="0">
                  <a:pos x="397" y="129"/>
                </a:cxn>
                <a:cxn ang="0">
                  <a:pos x="384" y="128"/>
                </a:cxn>
                <a:cxn ang="0">
                  <a:pos x="371" y="119"/>
                </a:cxn>
                <a:cxn ang="0">
                  <a:pos x="361" y="114"/>
                </a:cxn>
                <a:cxn ang="0">
                  <a:pos x="364" y="124"/>
                </a:cxn>
                <a:cxn ang="0">
                  <a:pos x="344" y="109"/>
                </a:cxn>
                <a:cxn ang="0">
                  <a:pos x="334" y="107"/>
                </a:cxn>
                <a:cxn ang="0">
                  <a:pos x="325" y="95"/>
                </a:cxn>
                <a:cxn ang="0">
                  <a:pos x="311" y="86"/>
                </a:cxn>
                <a:cxn ang="0">
                  <a:pos x="301" y="84"/>
                </a:cxn>
                <a:cxn ang="0">
                  <a:pos x="294" y="76"/>
                </a:cxn>
                <a:cxn ang="0">
                  <a:pos x="281" y="67"/>
                </a:cxn>
                <a:cxn ang="0">
                  <a:pos x="268" y="63"/>
                </a:cxn>
                <a:cxn ang="0">
                  <a:pos x="266" y="73"/>
                </a:cxn>
                <a:cxn ang="0">
                  <a:pos x="258" y="67"/>
                </a:cxn>
                <a:cxn ang="0">
                  <a:pos x="252" y="58"/>
                </a:cxn>
                <a:cxn ang="0">
                  <a:pos x="221" y="48"/>
                </a:cxn>
                <a:cxn ang="0">
                  <a:pos x="209" y="44"/>
                </a:cxn>
                <a:cxn ang="0">
                  <a:pos x="186" y="48"/>
                </a:cxn>
                <a:cxn ang="0">
                  <a:pos x="174" y="56"/>
                </a:cxn>
                <a:cxn ang="0">
                  <a:pos x="160" y="63"/>
                </a:cxn>
                <a:cxn ang="0">
                  <a:pos x="149" y="73"/>
                </a:cxn>
                <a:cxn ang="0">
                  <a:pos x="145" y="88"/>
                </a:cxn>
                <a:cxn ang="0">
                  <a:pos x="128" y="99"/>
                </a:cxn>
                <a:cxn ang="0">
                  <a:pos x="113" y="114"/>
                </a:cxn>
                <a:cxn ang="0">
                  <a:pos x="108" y="129"/>
                </a:cxn>
                <a:cxn ang="0">
                  <a:pos x="103" y="144"/>
                </a:cxn>
                <a:cxn ang="0">
                  <a:pos x="94" y="154"/>
                </a:cxn>
                <a:cxn ang="0">
                  <a:pos x="80" y="161"/>
                </a:cxn>
                <a:cxn ang="0">
                  <a:pos x="66" y="168"/>
                </a:cxn>
                <a:cxn ang="0">
                  <a:pos x="45" y="174"/>
                </a:cxn>
                <a:cxn ang="0">
                  <a:pos x="30" y="180"/>
                </a:cxn>
                <a:cxn ang="0">
                  <a:pos x="12" y="180"/>
                </a:cxn>
                <a:cxn ang="0">
                  <a:pos x="3" y="169"/>
                </a:cxn>
                <a:cxn ang="0">
                  <a:pos x="7" y="157"/>
                </a:cxn>
                <a:cxn ang="0">
                  <a:pos x="15" y="142"/>
                </a:cxn>
                <a:cxn ang="0">
                  <a:pos x="26" y="128"/>
                </a:cxn>
                <a:cxn ang="0">
                  <a:pos x="32" y="126"/>
                </a:cxn>
                <a:cxn ang="0">
                  <a:pos x="46" y="115"/>
                </a:cxn>
                <a:cxn ang="0">
                  <a:pos x="66" y="122"/>
                </a:cxn>
                <a:cxn ang="0">
                  <a:pos x="84" y="110"/>
                </a:cxn>
                <a:cxn ang="0">
                  <a:pos x="90" y="94"/>
                </a:cxn>
                <a:cxn ang="0">
                  <a:pos x="90" y="78"/>
                </a:cxn>
                <a:cxn ang="0">
                  <a:pos x="108" y="51"/>
                </a:cxn>
                <a:cxn ang="0">
                  <a:pos x="121" y="35"/>
                </a:cxn>
                <a:cxn ang="0">
                  <a:pos x="138" y="42"/>
                </a:cxn>
                <a:cxn ang="0">
                  <a:pos x="154" y="31"/>
                </a:cxn>
                <a:cxn ang="0">
                  <a:pos x="178" y="19"/>
                </a:cxn>
                <a:cxn ang="0">
                  <a:pos x="196" y="27"/>
                </a:cxn>
                <a:cxn ang="0">
                  <a:pos x="220" y="11"/>
                </a:cxn>
                <a:cxn ang="0">
                  <a:pos x="241" y="1"/>
                </a:cxn>
                <a:cxn ang="0">
                  <a:pos x="259" y="14"/>
                </a:cxn>
              </a:cxnLst>
              <a:rect l="0" t="0" r="r" b="b"/>
              <a:pathLst>
                <a:path w="397" h="180">
                  <a:moveTo>
                    <a:pt x="263" y="14"/>
                  </a:moveTo>
                  <a:cubicBezTo>
                    <a:pt x="264" y="14"/>
                    <a:pt x="266" y="13"/>
                    <a:pt x="267" y="13"/>
                  </a:cubicBezTo>
                  <a:cubicBezTo>
                    <a:pt x="268" y="13"/>
                    <a:pt x="272" y="13"/>
                    <a:pt x="274" y="13"/>
                  </a:cubicBezTo>
                  <a:cubicBezTo>
                    <a:pt x="276" y="14"/>
                    <a:pt x="279" y="16"/>
                    <a:pt x="280" y="16"/>
                  </a:cubicBezTo>
                  <a:cubicBezTo>
                    <a:pt x="281" y="17"/>
                    <a:pt x="284" y="19"/>
                    <a:pt x="286" y="19"/>
                  </a:cubicBezTo>
                  <a:cubicBezTo>
                    <a:pt x="288" y="18"/>
                    <a:pt x="291" y="16"/>
                    <a:pt x="292" y="16"/>
                  </a:cubicBezTo>
                  <a:cubicBezTo>
                    <a:pt x="294" y="15"/>
                    <a:pt x="297" y="15"/>
                    <a:pt x="299" y="15"/>
                  </a:cubicBezTo>
                  <a:cubicBezTo>
                    <a:pt x="300" y="16"/>
                    <a:pt x="302" y="18"/>
                    <a:pt x="303" y="19"/>
                  </a:cubicBezTo>
                  <a:cubicBezTo>
                    <a:pt x="305" y="22"/>
                    <a:pt x="309" y="26"/>
                    <a:pt x="310" y="29"/>
                  </a:cubicBezTo>
                  <a:cubicBezTo>
                    <a:pt x="311" y="31"/>
                    <a:pt x="312" y="36"/>
                    <a:pt x="312" y="39"/>
                  </a:cubicBezTo>
                  <a:cubicBezTo>
                    <a:pt x="312" y="40"/>
                    <a:pt x="311" y="44"/>
                    <a:pt x="311" y="46"/>
                  </a:cubicBezTo>
                  <a:cubicBezTo>
                    <a:pt x="310" y="47"/>
                    <a:pt x="307" y="50"/>
                    <a:pt x="307" y="51"/>
                  </a:cubicBezTo>
                  <a:cubicBezTo>
                    <a:pt x="307" y="52"/>
                    <a:pt x="307" y="55"/>
                    <a:pt x="308" y="56"/>
                  </a:cubicBezTo>
                  <a:cubicBezTo>
                    <a:pt x="309" y="56"/>
                    <a:pt x="312" y="55"/>
                    <a:pt x="313" y="54"/>
                  </a:cubicBezTo>
                  <a:cubicBezTo>
                    <a:pt x="315" y="54"/>
                    <a:pt x="318" y="51"/>
                    <a:pt x="320" y="50"/>
                  </a:cubicBezTo>
                  <a:cubicBezTo>
                    <a:pt x="322" y="50"/>
                    <a:pt x="325" y="50"/>
                    <a:pt x="326" y="50"/>
                  </a:cubicBezTo>
                  <a:cubicBezTo>
                    <a:pt x="328" y="50"/>
                    <a:pt x="331" y="50"/>
                    <a:pt x="332" y="51"/>
                  </a:cubicBezTo>
                  <a:cubicBezTo>
                    <a:pt x="334" y="52"/>
                    <a:pt x="336" y="57"/>
                    <a:pt x="338" y="59"/>
                  </a:cubicBezTo>
                  <a:cubicBezTo>
                    <a:pt x="338" y="60"/>
                    <a:pt x="339" y="61"/>
                    <a:pt x="340" y="62"/>
                  </a:cubicBezTo>
                  <a:cubicBezTo>
                    <a:pt x="341" y="64"/>
                    <a:pt x="342" y="65"/>
                    <a:pt x="342" y="65"/>
                  </a:cubicBezTo>
                  <a:cubicBezTo>
                    <a:pt x="344" y="67"/>
                    <a:pt x="346" y="70"/>
                    <a:pt x="348" y="71"/>
                  </a:cubicBezTo>
                  <a:cubicBezTo>
                    <a:pt x="349" y="72"/>
                    <a:pt x="353" y="73"/>
                    <a:pt x="355" y="74"/>
                  </a:cubicBezTo>
                  <a:cubicBezTo>
                    <a:pt x="356" y="76"/>
                    <a:pt x="358" y="81"/>
                    <a:pt x="359" y="83"/>
                  </a:cubicBezTo>
                  <a:cubicBezTo>
                    <a:pt x="360" y="85"/>
                    <a:pt x="361" y="91"/>
                    <a:pt x="363" y="93"/>
                  </a:cubicBezTo>
                  <a:cubicBezTo>
                    <a:pt x="364" y="95"/>
                    <a:pt x="367" y="96"/>
                    <a:pt x="368" y="97"/>
                  </a:cubicBezTo>
                  <a:cubicBezTo>
                    <a:pt x="370" y="98"/>
                    <a:pt x="372" y="101"/>
                    <a:pt x="373" y="103"/>
                  </a:cubicBezTo>
                  <a:cubicBezTo>
                    <a:pt x="375" y="104"/>
                    <a:pt x="379" y="107"/>
                    <a:pt x="381" y="108"/>
                  </a:cubicBezTo>
                  <a:cubicBezTo>
                    <a:pt x="383" y="109"/>
                    <a:pt x="387" y="110"/>
                    <a:pt x="388" y="111"/>
                  </a:cubicBezTo>
                  <a:cubicBezTo>
                    <a:pt x="390" y="112"/>
                    <a:pt x="394" y="115"/>
                    <a:pt x="395" y="117"/>
                  </a:cubicBezTo>
                  <a:cubicBezTo>
                    <a:pt x="396" y="120"/>
                    <a:pt x="397" y="126"/>
                    <a:pt x="397" y="129"/>
                  </a:cubicBezTo>
                  <a:cubicBezTo>
                    <a:pt x="397" y="130"/>
                    <a:pt x="397" y="131"/>
                    <a:pt x="397" y="132"/>
                  </a:cubicBezTo>
                  <a:cubicBezTo>
                    <a:pt x="396" y="132"/>
                    <a:pt x="394" y="131"/>
                    <a:pt x="393" y="131"/>
                  </a:cubicBezTo>
                  <a:cubicBezTo>
                    <a:pt x="391" y="130"/>
                    <a:pt x="386" y="129"/>
                    <a:pt x="384" y="128"/>
                  </a:cubicBezTo>
                  <a:cubicBezTo>
                    <a:pt x="383" y="127"/>
                    <a:pt x="381" y="125"/>
                    <a:pt x="379" y="123"/>
                  </a:cubicBezTo>
                  <a:cubicBezTo>
                    <a:pt x="378" y="122"/>
                    <a:pt x="376" y="120"/>
                    <a:pt x="375" y="119"/>
                  </a:cubicBezTo>
                  <a:cubicBezTo>
                    <a:pt x="374" y="119"/>
                    <a:pt x="372" y="120"/>
                    <a:pt x="371" y="119"/>
                  </a:cubicBezTo>
                  <a:cubicBezTo>
                    <a:pt x="370" y="118"/>
                    <a:pt x="369" y="115"/>
                    <a:pt x="368" y="114"/>
                  </a:cubicBezTo>
                  <a:cubicBezTo>
                    <a:pt x="368" y="113"/>
                    <a:pt x="366" y="111"/>
                    <a:pt x="365" y="111"/>
                  </a:cubicBezTo>
                  <a:cubicBezTo>
                    <a:pt x="364" y="111"/>
                    <a:pt x="361" y="113"/>
                    <a:pt x="361" y="114"/>
                  </a:cubicBezTo>
                  <a:cubicBezTo>
                    <a:pt x="361" y="114"/>
                    <a:pt x="362" y="116"/>
                    <a:pt x="363" y="117"/>
                  </a:cubicBezTo>
                  <a:cubicBezTo>
                    <a:pt x="363" y="118"/>
                    <a:pt x="365" y="120"/>
                    <a:pt x="366" y="121"/>
                  </a:cubicBezTo>
                  <a:cubicBezTo>
                    <a:pt x="366" y="122"/>
                    <a:pt x="365" y="124"/>
                    <a:pt x="364" y="124"/>
                  </a:cubicBezTo>
                  <a:cubicBezTo>
                    <a:pt x="363" y="125"/>
                    <a:pt x="359" y="123"/>
                    <a:pt x="358" y="122"/>
                  </a:cubicBezTo>
                  <a:cubicBezTo>
                    <a:pt x="355" y="121"/>
                    <a:pt x="350" y="119"/>
                    <a:pt x="348" y="117"/>
                  </a:cubicBezTo>
                  <a:cubicBezTo>
                    <a:pt x="346" y="116"/>
                    <a:pt x="345" y="111"/>
                    <a:pt x="344" y="109"/>
                  </a:cubicBezTo>
                  <a:cubicBezTo>
                    <a:pt x="343" y="108"/>
                    <a:pt x="340" y="105"/>
                    <a:pt x="339" y="105"/>
                  </a:cubicBezTo>
                  <a:cubicBezTo>
                    <a:pt x="338" y="105"/>
                    <a:pt x="335" y="105"/>
                    <a:pt x="335" y="106"/>
                  </a:cubicBezTo>
                  <a:cubicBezTo>
                    <a:pt x="334" y="106"/>
                    <a:pt x="334" y="107"/>
                    <a:pt x="334" y="107"/>
                  </a:cubicBezTo>
                  <a:cubicBezTo>
                    <a:pt x="332" y="107"/>
                    <a:pt x="330" y="105"/>
                    <a:pt x="329" y="104"/>
                  </a:cubicBezTo>
                  <a:cubicBezTo>
                    <a:pt x="328" y="103"/>
                    <a:pt x="328" y="100"/>
                    <a:pt x="328" y="99"/>
                  </a:cubicBezTo>
                  <a:cubicBezTo>
                    <a:pt x="327" y="98"/>
                    <a:pt x="326" y="96"/>
                    <a:pt x="325" y="95"/>
                  </a:cubicBezTo>
                  <a:cubicBezTo>
                    <a:pt x="324" y="94"/>
                    <a:pt x="322" y="93"/>
                    <a:pt x="321" y="93"/>
                  </a:cubicBezTo>
                  <a:cubicBezTo>
                    <a:pt x="319" y="92"/>
                    <a:pt x="316" y="91"/>
                    <a:pt x="314" y="90"/>
                  </a:cubicBezTo>
                  <a:cubicBezTo>
                    <a:pt x="313" y="89"/>
                    <a:pt x="312" y="87"/>
                    <a:pt x="311" y="86"/>
                  </a:cubicBezTo>
                  <a:cubicBezTo>
                    <a:pt x="310" y="86"/>
                    <a:pt x="308" y="85"/>
                    <a:pt x="306" y="85"/>
                  </a:cubicBezTo>
                  <a:cubicBezTo>
                    <a:pt x="306" y="85"/>
                    <a:pt x="304" y="86"/>
                    <a:pt x="304" y="85"/>
                  </a:cubicBezTo>
                  <a:cubicBezTo>
                    <a:pt x="303" y="85"/>
                    <a:pt x="301" y="85"/>
                    <a:pt x="301" y="84"/>
                  </a:cubicBezTo>
                  <a:cubicBezTo>
                    <a:pt x="300" y="84"/>
                    <a:pt x="300" y="82"/>
                    <a:pt x="299" y="81"/>
                  </a:cubicBezTo>
                  <a:cubicBezTo>
                    <a:pt x="298" y="81"/>
                    <a:pt x="296" y="82"/>
                    <a:pt x="296" y="81"/>
                  </a:cubicBezTo>
                  <a:cubicBezTo>
                    <a:pt x="294" y="80"/>
                    <a:pt x="295" y="77"/>
                    <a:pt x="294" y="76"/>
                  </a:cubicBezTo>
                  <a:cubicBezTo>
                    <a:pt x="293" y="74"/>
                    <a:pt x="290" y="73"/>
                    <a:pt x="288" y="71"/>
                  </a:cubicBezTo>
                  <a:cubicBezTo>
                    <a:pt x="288" y="71"/>
                    <a:pt x="288" y="68"/>
                    <a:pt x="287" y="67"/>
                  </a:cubicBezTo>
                  <a:cubicBezTo>
                    <a:pt x="286" y="66"/>
                    <a:pt x="283" y="67"/>
                    <a:pt x="281" y="67"/>
                  </a:cubicBezTo>
                  <a:cubicBezTo>
                    <a:pt x="280" y="67"/>
                    <a:pt x="276" y="66"/>
                    <a:pt x="275" y="65"/>
                  </a:cubicBezTo>
                  <a:cubicBezTo>
                    <a:pt x="274" y="64"/>
                    <a:pt x="273" y="63"/>
                    <a:pt x="272" y="63"/>
                  </a:cubicBezTo>
                  <a:cubicBezTo>
                    <a:pt x="271" y="62"/>
                    <a:pt x="269" y="62"/>
                    <a:pt x="268" y="63"/>
                  </a:cubicBezTo>
                  <a:cubicBezTo>
                    <a:pt x="267" y="63"/>
                    <a:pt x="267" y="65"/>
                    <a:pt x="267" y="66"/>
                  </a:cubicBezTo>
                  <a:cubicBezTo>
                    <a:pt x="267" y="67"/>
                    <a:pt x="268" y="69"/>
                    <a:pt x="268" y="70"/>
                  </a:cubicBezTo>
                  <a:cubicBezTo>
                    <a:pt x="267" y="71"/>
                    <a:pt x="267" y="73"/>
                    <a:pt x="266" y="73"/>
                  </a:cubicBezTo>
                  <a:cubicBezTo>
                    <a:pt x="265" y="73"/>
                    <a:pt x="263" y="73"/>
                    <a:pt x="262" y="72"/>
                  </a:cubicBezTo>
                  <a:cubicBezTo>
                    <a:pt x="261" y="72"/>
                    <a:pt x="261" y="70"/>
                    <a:pt x="261" y="69"/>
                  </a:cubicBezTo>
                  <a:cubicBezTo>
                    <a:pt x="260" y="68"/>
                    <a:pt x="258" y="68"/>
                    <a:pt x="258" y="67"/>
                  </a:cubicBezTo>
                  <a:cubicBezTo>
                    <a:pt x="257" y="66"/>
                    <a:pt x="256" y="64"/>
                    <a:pt x="256" y="63"/>
                  </a:cubicBezTo>
                  <a:cubicBezTo>
                    <a:pt x="256" y="62"/>
                    <a:pt x="257" y="60"/>
                    <a:pt x="256" y="59"/>
                  </a:cubicBezTo>
                  <a:cubicBezTo>
                    <a:pt x="256" y="58"/>
                    <a:pt x="253" y="58"/>
                    <a:pt x="252" y="58"/>
                  </a:cubicBezTo>
                  <a:cubicBezTo>
                    <a:pt x="250" y="56"/>
                    <a:pt x="244" y="53"/>
                    <a:pt x="241" y="53"/>
                  </a:cubicBezTo>
                  <a:cubicBezTo>
                    <a:pt x="239" y="52"/>
                    <a:pt x="232" y="52"/>
                    <a:pt x="229" y="51"/>
                  </a:cubicBezTo>
                  <a:cubicBezTo>
                    <a:pt x="227" y="51"/>
                    <a:pt x="224" y="48"/>
                    <a:pt x="221" y="48"/>
                  </a:cubicBezTo>
                  <a:cubicBezTo>
                    <a:pt x="220" y="48"/>
                    <a:pt x="219" y="49"/>
                    <a:pt x="218" y="50"/>
                  </a:cubicBezTo>
                  <a:cubicBezTo>
                    <a:pt x="217" y="50"/>
                    <a:pt x="216" y="49"/>
                    <a:pt x="215" y="48"/>
                  </a:cubicBezTo>
                  <a:cubicBezTo>
                    <a:pt x="213" y="48"/>
                    <a:pt x="211" y="45"/>
                    <a:pt x="209" y="44"/>
                  </a:cubicBezTo>
                  <a:cubicBezTo>
                    <a:pt x="207" y="43"/>
                    <a:pt x="202" y="43"/>
                    <a:pt x="200" y="43"/>
                  </a:cubicBezTo>
                  <a:cubicBezTo>
                    <a:pt x="198" y="43"/>
                    <a:pt x="194" y="43"/>
                    <a:pt x="192" y="44"/>
                  </a:cubicBezTo>
                  <a:cubicBezTo>
                    <a:pt x="190" y="44"/>
                    <a:pt x="187" y="47"/>
                    <a:pt x="186" y="48"/>
                  </a:cubicBezTo>
                  <a:cubicBezTo>
                    <a:pt x="185" y="49"/>
                    <a:pt x="183" y="50"/>
                    <a:pt x="182" y="50"/>
                  </a:cubicBezTo>
                  <a:cubicBezTo>
                    <a:pt x="181" y="50"/>
                    <a:pt x="179" y="50"/>
                    <a:pt x="178" y="51"/>
                  </a:cubicBezTo>
                  <a:cubicBezTo>
                    <a:pt x="177" y="52"/>
                    <a:pt x="175" y="55"/>
                    <a:pt x="174" y="56"/>
                  </a:cubicBezTo>
                  <a:cubicBezTo>
                    <a:pt x="173" y="57"/>
                    <a:pt x="170" y="57"/>
                    <a:pt x="168" y="58"/>
                  </a:cubicBezTo>
                  <a:cubicBezTo>
                    <a:pt x="167" y="59"/>
                    <a:pt x="165" y="61"/>
                    <a:pt x="163" y="62"/>
                  </a:cubicBezTo>
                  <a:cubicBezTo>
                    <a:pt x="163" y="62"/>
                    <a:pt x="161" y="62"/>
                    <a:pt x="160" y="63"/>
                  </a:cubicBezTo>
                  <a:cubicBezTo>
                    <a:pt x="159" y="63"/>
                    <a:pt x="158" y="65"/>
                    <a:pt x="157" y="66"/>
                  </a:cubicBezTo>
                  <a:cubicBezTo>
                    <a:pt x="155" y="67"/>
                    <a:pt x="152" y="68"/>
                    <a:pt x="151" y="69"/>
                  </a:cubicBezTo>
                  <a:cubicBezTo>
                    <a:pt x="150" y="70"/>
                    <a:pt x="149" y="72"/>
                    <a:pt x="149" y="73"/>
                  </a:cubicBezTo>
                  <a:cubicBezTo>
                    <a:pt x="148" y="74"/>
                    <a:pt x="150" y="76"/>
                    <a:pt x="150" y="77"/>
                  </a:cubicBezTo>
                  <a:cubicBezTo>
                    <a:pt x="150" y="78"/>
                    <a:pt x="149" y="81"/>
                    <a:pt x="149" y="82"/>
                  </a:cubicBezTo>
                  <a:cubicBezTo>
                    <a:pt x="148" y="83"/>
                    <a:pt x="146" y="86"/>
                    <a:pt x="145" y="88"/>
                  </a:cubicBezTo>
                  <a:cubicBezTo>
                    <a:pt x="144" y="90"/>
                    <a:pt x="141" y="94"/>
                    <a:pt x="139" y="95"/>
                  </a:cubicBezTo>
                  <a:cubicBezTo>
                    <a:pt x="138" y="96"/>
                    <a:pt x="134" y="96"/>
                    <a:pt x="133" y="97"/>
                  </a:cubicBezTo>
                  <a:cubicBezTo>
                    <a:pt x="131" y="97"/>
                    <a:pt x="129" y="99"/>
                    <a:pt x="128" y="99"/>
                  </a:cubicBezTo>
                  <a:cubicBezTo>
                    <a:pt x="127" y="99"/>
                    <a:pt x="125" y="99"/>
                    <a:pt x="124" y="100"/>
                  </a:cubicBezTo>
                  <a:cubicBezTo>
                    <a:pt x="122" y="101"/>
                    <a:pt x="119" y="104"/>
                    <a:pt x="117" y="106"/>
                  </a:cubicBezTo>
                  <a:cubicBezTo>
                    <a:pt x="116" y="108"/>
                    <a:pt x="115" y="112"/>
                    <a:pt x="113" y="114"/>
                  </a:cubicBezTo>
                  <a:cubicBezTo>
                    <a:pt x="113" y="115"/>
                    <a:pt x="111" y="117"/>
                    <a:pt x="111" y="118"/>
                  </a:cubicBezTo>
                  <a:cubicBezTo>
                    <a:pt x="110" y="120"/>
                    <a:pt x="111" y="124"/>
                    <a:pt x="110" y="125"/>
                  </a:cubicBezTo>
                  <a:cubicBezTo>
                    <a:pt x="110" y="126"/>
                    <a:pt x="108" y="128"/>
                    <a:pt x="108" y="129"/>
                  </a:cubicBezTo>
                  <a:cubicBezTo>
                    <a:pt x="107" y="130"/>
                    <a:pt x="104" y="132"/>
                    <a:pt x="104" y="134"/>
                  </a:cubicBezTo>
                  <a:cubicBezTo>
                    <a:pt x="103" y="135"/>
                    <a:pt x="102" y="139"/>
                    <a:pt x="102" y="141"/>
                  </a:cubicBezTo>
                  <a:cubicBezTo>
                    <a:pt x="102" y="142"/>
                    <a:pt x="103" y="143"/>
                    <a:pt x="103" y="144"/>
                  </a:cubicBezTo>
                  <a:cubicBezTo>
                    <a:pt x="103" y="145"/>
                    <a:pt x="102" y="146"/>
                    <a:pt x="101" y="147"/>
                  </a:cubicBezTo>
                  <a:cubicBezTo>
                    <a:pt x="100" y="147"/>
                    <a:pt x="98" y="148"/>
                    <a:pt x="97" y="149"/>
                  </a:cubicBezTo>
                  <a:cubicBezTo>
                    <a:pt x="96" y="150"/>
                    <a:pt x="95" y="152"/>
                    <a:pt x="94" y="154"/>
                  </a:cubicBezTo>
                  <a:cubicBezTo>
                    <a:pt x="92" y="155"/>
                    <a:pt x="90" y="158"/>
                    <a:pt x="88" y="159"/>
                  </a:cubicBezTo>
                  <a:cubicBezTo>
                    <a:pt x="87" y="159"/>
                    <a:pt x="85" y="159"/>
                    <a:pt x="84" y="159"/>
                  </a:cubicBezTo>
                  <a:cubicBezTo>
                    <a:pt x="83" y="160"/>
                    <a:pt x="81" y="160"/>
                    <a:pt x="80" y="161"/>
                  </a:cubicBezTo>
                  <a:cubicBezTo>
                    <a:pt x="79" y="162"/>
                    <a:pt x="77" y="164"/>
                    <a:pt x="76" y="164"/>
                  </a:cubicBezTo>
                  <a:cubicBezTo>
                    <a:pt x="75" y="165"/>
                    <a:pt x="73" y="165"/>
                    <a:pt x="72" y="165"/>
                  </a:cubicBezTo>
                  <a:cubicBezTo>
                    <a:pt x="71" y="166"/>
                    <a:pt x="68" y="168"/>
                    <a:pt x="66" y="168"/>
                  </a:cubicBezTo>
                  <a:cubicBezTo>
                    <a:pt x="64" y="169"/>
                    <a:pt x="60" y="168"/>
                    <a:pt x="58" y="169"/>
                  </a:cubicBezTo>
                  <a:cubicBezTo>
                    <a:pt x="56" y="170"/>
                    <a:pt x="53" y="173"/>
                    <a:pt x="51" y="173"/>
                  </a:cubicBezTo>
                  <a:cubicBezTo>
                    <a:pt x="49" y="174"/>
                    <a:pt x="46" y="173"/>
                    <a:pt x="45" y="174"/>
                  </a:cubicBezTo>
                  <a:cubicBezTo>
                    <a:pt x="43" y="174"/>
                    <a:pt x="40" y="176"/>
                    <a:pt x="40" y="176"/>
                  </a:cubicBezTo>
                  <a:cubicBezTo>
                    <a:pt x="39" y="176"/>
                    <a:pt x="36" y="176"/>
                    <a:pt x="34" y="177"/>
                  </a:cubicBezTo>
                  <a:cubicBezTo>
                    <a:pt x="33" y="177"/>
                    <a:pt x="31" y="180"/>
                    <a:pt x="30" y="180"/>
                  </a:cubicBezTo>
                  <a:cubicBezTo>
                    <a:pt x="29" y="180"/>
                    <a:pt x="25" y="180"/>
                    <a:pt x="24" y="180"/>
                  </a:cubicBezTo>
                  <a:cubicBezTo>
                    <a:pt x="22" y="179"/>
                    <a:pt x="19" y="178"/>
                    <a:pt x="17" y="178"/>
                  </a:cubicBezTo>
                  <a:cubicBezTo>
                    <a:pt x="16" y="178"/>
                    <a:pt x="13" y="179"/>
                    <a:pt x="12" y="180"/>
                  </a:cubicBezTo>
                  <a:cubicBezTo>
                    <a:pt x="10" y="180"/>
                    <a:pt x="4" y="180"/>
                    <a:pt x="4" y="180"/>
                  </a:cubicBezTo>
                  <a:cubicBezTo>
                    <a:pt x="4" y="180"/>
                    <a:pt x="3" y="177"/>
                    <a:pt x="3" y="176"/>
                  </a:cubicBezTo>
                  <a:cubicBezTo>
                    <a:pt x="3" y="174"/>
                    <a:pt x="3" y="171"/>
                    <a:pt x="3" y="169"/>
                  </a:cubicBezTo>
                  <a:cubicBezTo>
                    <a:pt x="3" y="168"/>
                    <a:pt x="0" y="166"/>
                    <a:pt x="0" y="165"/>
                  </a:cubicBezTo>
                  <a:cubicBezTo>
                    <a:pt x="0" y="164"/>
                    <a:pt x="1" y="162"/>
                    <a:pt x="2" y="161"/>
                  </a:cubicBezTo>
                  <a:cubicBezTo>
                    <a:pt x="3" y="160"/>
                    <a:pt x="6" y="158"/>
                    <a:pt x="7" y="157"/>
                  </a:cubicBezTo>
                  <a:cubicBezTo>
                    <a:pt x="8" y="156"/>
                    <a:pt x="9" y="154"/>
                    <a:pt x="10" y="153"/>
                  </a:cubicBezTo>
                  <a:cubicBezTo>
                    <a:pt x="11" y="151"/>
                    <a:pt x="11" y="148"/>
                    <a:pt x="12" y="147"/>
                  </a:cubicBezTo>
                  <a:cubicBezTo>
                    <a:pt x="12" y="145"/>
                    <a:pt x="14" y="143"/>
                    <a:pt x="15" y="142"/>
                  </a:cubicBezTo>
                  <a:cubicBezTo>
                    <a:pt x="17" y="141"/>
                    <a:pt x="23" y="140"/>
                    <a:pt x="24" y="139"/>
                  </a:cubicBezTo>
                  <a:cubicBezTo>
                    <a:pt x="25" y="138"/>
                    <a:pt x="27" y="135"/>
                    <a:pt x="27" y="134"/>
                  </a:cubicBezTo>
                  <a:cubicBezTo>
                    <a:pt x="27" y="132"/>
                    <a:pt x="25" y="130"/>
                    <a:pt x="26" y="128"/>
                  </a:cubicBezTo>
                  <a:cubicBezTo>
                    <a:pt x="26" y="127"/>
                    <a:pt x="27" y="126"/>
                    <a:pt x="28" y="125"/>
                  </a:cubicBezTo>
                  <a:cubicBezTo>
                    <a:pt x="28" y="125"/>
                    <a:pt x="29" y="124"/>
                    <a:pt x="29" y="124"/>
                  </a:cubicBezTo>
                  <a:cubicBezTo>
                    <a:pt x="30" y="125"/>
                    <a:pt x="31" y="126"/>
                    <a:pt x="32" y="126"/>
                  </a:cubicBezTo>
                  <a:cubicBezTo>
                    <a:pt x="33" y="127"/>
                    <a:pt x="36" y="126"/>
                    <a:pt x="38" y="125"/>
                  </a:cubicBezTo>
                  <a:cubicBezTo>
                    <a:pt x="39" y="124"/>
                    <a:pt x="39" y="121"/>
                    <a:pt x="40" y="119"/>
                  </a:cubicBezTo>
                  <a:cubicBezTo>
                    <a:pt x="41" y="118"/>
                    <a:pt x="44" y="115"/>
                    <a:pt x="46" y="115"/>
                  </a:cubicBezTo>
                  <a:cubicBezTo>
                    <a:pt x="48" y="115"/>
                    <a:pt x="50" y="119"/>
                    <a:pt x="52" y="120"/>
                  </a:cubicBezTo>
                  <a:cubicBezTo>
                    <a:pt x="53" y="120"/>
                    <a:pt x="56" y="120"/>
                    <a:pt x="57" y="120"/>
                  </a:cubicBezTo>
                  <a:cubicBezTo>
                    <a:pt x="60" y="120"/>
                    <a:pt x="64" y="122"/>
                    <a:pt x="66" y="122"/>
                  </a:cubicBezTo>
                  <a:cubicBezTo>
                    <a:pt x="68" y="122"/>
                    <a:pt x="72" y="122"/>
                    <a:pt x="74" y="121"/>
                  </a:cubicBezTo>
                  <a:cubicBezTo>
                    <a:pt x="75" y="120"/>
                    <a:pt x="75" y="117"/>
                    <a:pt x="76" y="116"/>
                  </a:cubicBezTo>
                  <a:cubicBezTo>
                    <a:pt x="78" y="114"/>
                    <a:pt x="82" y="112"/>
                    <a:pt x="84" y="110"/>
                  </a:cubicBezTo>
                  <a:cubicBezTo>
                    <a:pt x="85" y="109"/>
                    <a:pt x="89" y="109"/>
                    <a:pt x="90" y="107"/>
                  </a:cubicBezTo>
                  <a:cubicBezTo>
                    <a:pt x="91" y="105"/>
                    <a:pt x="91" y="101"/>
                    <a:pt x="90" y="99"/>
                  </a:cubicBezTo>
                  <a:cubicBezTo>
                    <a:pt x="90" y="98"/>
                    <a:pt x="90" y="95"/>
                    <a:pt x="90" y="94"/>
                  </a:cubicBezTo>
                  <a:cubicBezTo>
                    <a:pt x="90" y="92"/>
                    <a:pt x="93" y="89"/>
                    <a:pt x="93" y="87"/>
                  </a:cubicBezTo>
                  <a:cubicBezTo>
                    <a:pt x="93" y="86"/>
                    <a:pt x="92" y="83"/>
                    <a:pt x="92" y="82"/>
                  </a:cubicBezTo>
                  <a:cubicBezTo>
                    <a:pt x="91" y="81"/>
                    <a:pt x="90" y="79"/>
                    <a:pt x="90" y="78"/>
                  </a:cubicBezTo>
                  <a:cubicBezTo>
                    <a:pt x="90" y="76"/>
                    <a:pt x="91" y="74"/>
                    <a:pt x="92" y="73"/>
                  </a:cubicBezTo>
                  <a:cubicBezTo>
                    <a:pt x="94" y="71"/>
                    <a:pt x="100" y="67"/>
                    <a:pt x="102" y="65"/>
                  </a:cubicBezTo>
                  <a:cubicBezTo>
                    <a:pt x="104" y="62"/>
                    <a:pt x="107" y="55"/>
                    <a:pt x="108" y="51"/>
                  </a:cubicBezTo>
                  <a:cubicBezTo>
                    <a:pt x="109" y="48"/>
                    <a:pt x="110" y="40"/>
                    <a:pt x="112" y="37"/>
                  </a:cubicBezTo>
                  <a:cubicBezTo>
                    <a:pt x="113" y="36"/>
                    <a:pt x="115" y="33"/>
                    <a:pt x="117" y="33"/>
                  </a:cubicBezTo>
                  <a:cubicBezTo>
                    <a:pt x="118" y="33"/>
                    <a:pt x="121" y="34"/>
                    <a:pt x="121" y="35"/>
                  </a:cubicBezTo>
                  <a:cubicBezTo>
                    <a:pt x="123" y="37"/>
                    <a:pt x="124" y="43"/>
                    <a:pt x="126" y="44"/>
                  </a:cubicBezTo>
                  <a:cubicBezTo>
                    <a:pt x="128" y="46"/>
                    <a:pt x="132" y="47"/>
                    <a:pt x="134" y="47"/>
                  </a:cubicBezTo>
                  <a:cubicBezTo>
                    <a:pt x="136" y="46"/>
                    <a:pt x="137" y="43"/>
                    <a:pt x="138" y="42"/>
                  </a:cubicBezTo>
                  <a:cubicBezTo>
                    <a:pt x="139" y="41"/>
                    <a:pt x="140" y="37"/>
                    <a:pt x="141" y="36"/>
                  </a:cubicBezTo>
                  <a:cubicBezTo>
                    <a:pt x="142" y="34"/>
                    <a:pt x="144" y="31"/>
                    <a:pt x="146" y="30"/>
                  </a:cubicBezTo>
                  <a:cubicBezTo>
                    <a:pt x="148" y="29"/>
                    <a:pt x="152" y="31"/>
                    <a:pt x="154" y="31"/>
                  </a:cubicBezTo>
                  <a:cubicBezTo>
                    <a:pt x="158" y="30"/>
                    <a:pt x="165" y="30"/>
                    <a:pt x="168" y="28"/>
                  </a:cubicBezTo>
                  <a:cubicBezTo>
                    <a:pt x="170" y="27"/>
                    <a:pt x="171" y="23"/>
                    <a:pt x="173" y="22"/>
                  </a:cubicBezTo>
                  <a:cubicBezTo>
                    <a:pt x="174" y="21"/>
                    <a:pt x="177" y="19"/>
                    <a:pt x="178" y="19"/>
                  </a:cubicBezTo>
                  <a:cubicBezTo>
                    <a:pt x="181" y="18"/>
                    <a:pt x="186" y="17"/>
                    <a:pt x="189" y="17"/>
                  </a:cubicBezTo>
                  <a:cubicBezTo>
                    <a:pt x="190" y="18"/>
                    <a:pt x="193" y="18"/>
                    <a:pt x="194" y="19"/>
                  </a:cubicBezTo>
                  <a:cubicBezTo>
                    <a:pt x="196" y="21"/>
                    <a:pt x="195" y="26"/>
                    <a:pt x="196" y="27"/>
                  </a:cubicBezTo>
                  <a:cubicBezTo>
                    <a:pt x="198" y="28"/>
                    <a:pt x="201" y="27"/>
                    <a:pt x="202" y="26"/>
                  </a:cubicBezTo>
                  <a:cubicBezTo>
                    <a:pt x="205" y="26"/>
                    <a:pt x="211" y="26"/>
                    <a:pt x="213" y="24"/>
                  </a:cubicBezTo>
                  <a:cubicBezTo>
                    <a:pt x="216" y="22"/>
                    <a:pt x="219" y="15"/>
                    <a:pt x="220" y="11"/>
                  </a:cubicBezTo>
                  <a:cubicBezTo>
                    <a:pt x="221" y="9"/>
                    <a:pt x="221" y="4"/>
                    <a:pt x="223" y="3"/>
                  </a:cubicBezTo>
                  <a:cubicBezTo>
                    <a:pt x="224" y="1"/>
                    <a:pt x="229" y="1"/>
                    <a:pt x="231" y="0"/>
                  </a:cubicBezTo>
                  <a:cubicBezTo>
                    <a:pt x="233" y="0"/>
                    <a:pt x="238" y="0"/>
                    <a:pt x="241" y="1"/>
                  </a:cubicBezTo>
                  <a:cubicBezTo>
                    <a:pt x="242" y="2"/>
                    <a:pt x="245" y="3"/>
                    <a:pt x="246" y="4"/>
                  </a:cubicBezTo>
                  <a:cubicBezTo>
                    <a:pt x="247" y="6"/>
                    <a:pt x="249" y="10"/>
                    <a:pt x="251" y="12"/>
                  </a:cubicBezTo>
                  <a:cubicBezTo>
                    <a:pt x="252" y="13"/>
                    <a:pt x="257" y="14"/>
                    <a:pt x="259" y="14"/>
                  </a:cubicBezTo>
                  <a:cubicBezTo>
                    <a:pt x="260" y="14"/>
                    <a:pt x="261" y="14"/>
                    <a:pt x="263" y="14"/>
                  </a:cubicBezTo>
                  <a:close/>
                </a:path>
              </a:pathLst>
            </a:custGeom>
            <a:solidFill>
              <a:schemeClr val="accent4">
                <a:lumMod val="20000"/>
                <a:lumOff val="80000"/>
              </a:schemeClr>
            </a:solidFill>
            <a:ln w="1"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22" name="Freeform 31">
              <a:extLst>
                <a:ext uri="{FF2B5EF4-FFF2-40B4-BE49-F238E27FC236}">
                  <a16:creationId xmlns:a16="http://schemas.microsoft.com/office/drawing/2014/main" id="{8FEA0435-B3A2-2729-D18F-299433B5F5EA}"/>
                </a:ext>
              </a:extLst>
            </p:cNvPr>
            <p:cNvSpPr>
              <a:spLocks/>
            </p:cNvSpPr>
            <p:nvPr/>
          </p:nvSpPr>
          <p:spPr bwMode="auto">
            <a:xfrm>
              <a:off x="4957795" y="3034871"/>
              <a:ext cx="1044096" cy="510116"/>
            </a:xfrm>
            <a:custGeom>
              <a:avLst/>
              <a:gdLst/>
              <a:ahLst/>
              <a:cxnLst>
                <a:cxn ang="0">
                  <a:pos x="19" y="83"/>
                </a:cxn>
                <a:cxn ang="0">
                  <a:pos x="20" y="55"/>
                </a:cxn>
                <a:cxn ang="0">
                  <a:pos x="32" y="10"/>
                </a:cxn>
                <a:cxn ang="0">
                  <a:pos x="65" y="14"/>
                </a:cxn>
                <a:cxn ang="0">
                  <a:pos x="110" y="2"/>
                </a:cxn>
                <a:cxn ang="0">
                  <a:pos x="132" y="27"/>
                </a:cxn>
                <a:cxn ang="0">
                  <a:pos x="178" y="29"/>
                </a:cxn>
                <a:cxn ang="0">
                  <a:pos x="229" y="34"/>
                </a:cxn>
                <a:cxn ang="0">
                  <a:pos x="288" y="32"/>
                </a:cxn>
                <a:cxn ang="0">
                  <a:pos x="325" y="25"/>
                </a:cxn>
                <a:cxn ang="0">
                  <a:pos x="358" y="40"/>
                </a:cxn>
                <a:cxn ang="0">
                  <a:pos x="383" y="29"/>
                </a:cxn>
                <a:cxn ang="0">
                  <a:pos x="414" y="31"/>
                </a:cxn>
                <a:cxn ang="0">
                  <a:pos x="450" y="28"/>
                </a:cxn>
                <a:cxn ang="0">
                  <a:pos x="471" y="53"/>
                </a:cxn>
                <a:cxn ang="0">
                  <a:pos x="468" y="64"/>
                </a:cxn>
                <a:cxn ang="0">
                  <a:pos x="458" y="65"/>
                </a:cxn>
                <a:cxn ang="0">
                  <a:pos x="466" y="76"/>
                </a:cxn>
                <a:cxn ang="0">
                  <a:pos x="467" y="99"/>
                </a:cxn>
                <a:cxn ang="0">
                  <a:pos x="457" y="96"/>
                </a:cxn>
                <a:cxn ang="0">
                  <a:pos x="453" y="88"/>
                </a:cxn>
                <a:cxn ang="0">
                  <a:pos x="443" y="95"/>
                </a:cxn>
                <a:cxn ang="0">
                  <a:pos x="452" y="109"/>
                </a:cxn>
                <a:cxn ang="0">
                  <a:pos x="457" y="109"/>
                </a:cxn>
                <a:cxn ang="0">
                  <a:pos x="472" y="101"/>
                </a:cxn>
                <a:cxn ang="0">
                  <a:pos x="474" y="127"/>
                </a:cxn>
                <a:cxn ang="0">
                  <a:pos x="492" y="182"/>
                </a:cxn>
                <a:cxn ang="0">
                  <a:pos x="524" y="221"/>
                </a:cxn>
                <a:cxn ang="0">
                  <a:pos x="554" y="240"/>
                </a:cxn>
                <a:cxn ang="0">
                  <a:pos x="544" y="266"/>
                </a:cxn>
                <a:cxn ang="0">
                  <a:pos x="526" y="264"/>
                </a:cxn>
                <a:cxn ang="0">
                  <a:pos x="514" y="251"/>
                </a:cxn>
                <a:cxn ang="0">
                  <a:pos x="500" y="243"/>
                </a:cxn>
                <a:cxn ang="0">
                  <a:pos x="481" y="248"/>
                </a:cxn>
                <a:cxn ang="0">
                  <a:pos x="472" y="254"/>
                </a:cxn>
                <a:cxn ang="0">
                  <a:pos x="463" y="270"/>
                </a:cxn>
                <a:cxn ang="0">
                  <a:pos x="456" y="289"/>
                </a:cxn>
                <a:cxn ang="0">
                  <a:pos x="434" y="289"/>
                </a:cxn>
                <a:cxn ang="0">
                  <a:pos x="410" y="281"/>
                </a:cxn>
                <a:cxn ang="0">
                  <a:pos x="387" y="254"/>
                </a:cxn>
                <a:cxn ang="0">
                  <a:pos x="391" y="235"/>
                </a:cxn>
                <a:cxn ang="0">
                  <a:pos x="396" y="217"/>
                </a:cxn>
                <a:cxn ang="0">
                  <a:pos x="380" y="220"/>
                </a:cxn>
                <a:cxn ang="0">
                  <a:pos x="360" y="205"/>
                </a:cxn>
                <a:cxn ang="0">
                  <a:pos x="341" y="195"/>
                </a:cxn>
                <a:cxn ang="0">
                  <a:pos x="323" y="208"/>
                </a:cxn>
                <a:cxn ang="0">
                  <a:pos x="317" y="225"/>
                </a:cxn>
                <a:cxn ang="0">
                  <a:pos x="289" y="222"/>
                </a:cxn>
                <a:cxn ang="0">
                  <a:pos x="271" y="222"/>
                </a:cxn>
                <a:cxn ang="0">
                  <a:pos x="242" y="210"/>
                </a:cxn>
                <a:cxn ang="0">
                  <a:pos x="213" y="213"/>
                </a:cxn>
                <a:cxn ang="0">
                  <a:pos x="182" y="193"/>
                </a:cxn>
                <a:cxn ang="0">
                  <a:pos x="175" y="188"/>
                </a:cxn>
                <a:cxn ang="0">
                  <a:pos x="158" y="177"/>
                </a:cxn>
                <a:cxn ang="0">
                  <a:pos x="126" y="164"/>
                </a:cxn>
                <a:cxn ang="0">
                  <a:pos x="110" y="150"/>
                </a:cxn>
                <a:cxn ang="0">
                  <a:pos x="91" y="159"/>
                </a:cxn>
                <a:cxn ang="0">
                  <a:pos x="77" y="166"/>
                </a:cxn>
                <a:cxn ang="0">
                  <a:pos x="57" y="154"/>
                </a:cxn>
                <a:cxn ang="0">
                  <a:pos x="48" y="150"/>
                </a:cxn>
                <a:cxn ang="0">
                  <a:pos x="36" y="119"/>
                </a:cxn>
                <a:cxn ang="0">
                  <a:pos x="11" y="117"/>
                </a:cxn>
                <a:cxn ang="0">
                  <a:pos x="8" y="105"/>
                </a:cxn>
              </a:cxnLst>
              <a:rect l="0" t="0" r="r" b="b"/>
              <a:pathLst>
                <a:path w="555" h="294">
                  <a:moveTo>
                    <a:pt x="8" y="105"/>
                  </a:moveTo>
                  <a:cubicBezTo>
                    <a:pt x="9" y="103"/>
                    <a:pt x="11" y="100"/>
                    <a:pt x="11" y="99"/>
                  </a:cubicBezTo>
                  <a:cubicBezTo>
                    <a:pt x="12" y="96"/>
                    <a:pt x="13" y="90"/>
                    <a:pt x="14" y="88"/>
                  </a:cubicBezTo>
                  <a:cubicBezTo>
                    <a:pt x="15" y="86"/>
                    <a:pt x="18" y="85"/>
                    <a:pt x="19" y="83"/>
                  </a:cubicBezTo>
                  <a:cubicBezTo>
                    <a:pt x="19" y="82"/>
                    <a:pt x="18" y="77"/>
                    <a:pt x="19" y="76"/>
                  </a:cubicBezTo>
                  <a:cubicBezTo>
                    <a:pt x="19" y="74"/>
                    <a:pt x="23" y="74"/>
                    <a:pt x="24" y="72"/>
                  </a:cubicBezTo>
                  <a:cubicBezTo>
                    <a:pt x="25" y="70"/>
                    <a:pt x="27" y="66"/>
                    <a:pt x="26" y="64"/>
                  </a:cubicBezTo>
                  <a:cubicBezTo>
                    <a:pt x="26" y="61"/>
                    <a:pt x="21" y="57"/>
                    <a:pt x="20" y="55"/>
                  </a:cubicBezTo>
                  <a:cubicBezTo>
                    <a:pt x="18" y="53"/>
                    <a:pt x="16" y="48"/>
                    <a:pt x="15" y="46"/>
                  </a:cubicBezTo>
                  <a:cubicBezTo>
                    <a:pt x="15" y="43"/>
                    <a:pt x="16" y="36"/>
                    <a:pt x="17" y="32"/>
                  </a:cubicBezTo>
                  <a:cubicBezTo>
                    <a:pt x="18" y="29"/>
                    <a:pt x="21" y="22"/>
                    <a:pt x="23" y="19"/>
                  </a:cubicBezTo>
                  <a:cubicBezTo>
                    <a:pt x="25" y="17"/>
                    <a:pt x="29" y="11"/>
                    <a:pt x="32" y="10"/>
                  </a:cubicBezTo>
                  <a:cubicBezTo>
                    <a:pt x="34" y="9"/>
                    <a:pt x="38" y="13"/>
                    <a:pt x="41" y="13"/>
                  </a:cubicBezTo>
                  <a:cubicBezTo>
                    <a:pt x="44" y="12"/>
                    <a:pt x="48" y="5"/>
                    <a:pt x="51" y="4"/>
                  </a:cubicBezTo>
                  <a:cubicBezTo>
                    <a:pt x="53" y="3"/>
                    <a:pt x="58" y="3"/>
                    <a:pt x="60" y="5"/>
                  </a:cubicBezTo>
                  <a:cubicBezTo>
                    <a:pt x="62" y="6"/>
                    <a:pt x="63" y="12"/>
                    <a:pt x="65" y="14"/>
                  </a:cubicBezTo>
                  <a:cubicBezTo>
                    <a:pt x="69" y="16"/>
                    <a:pt x="78" y="19"/>
                    <a:pt x="83" y="17"/>
                  </a:cubicBezTo>
                  <a:cubicBezTo>
                    <a:pt x="86" y="16"/>
                    <a:pt x="89" y="10"/>
                    <a:pt x="92" y="7"/>
                  </a:cubicBezTo>
                  <a:cubicBezTo>
                    <a:pt x="94" y="6"/>
                    <a:pt x="98" y="2"/>
                    <a:pt x="101" y="1"/>
                  </a:cubicBezTo>
                  <a:cubicBezTo>
                    <a:pt x="103" y="0"/>
                    <a:pt x="108" y="2"/>
                    <a:pt x="110" y="2"/>
                  </a:cubicBezTo>
                  <a:cubicBezTo>
                    <a:pt x="112" y="2"/>
                    <a:pt x="117" y="1"/>
                    <a:pt x="118" y="2"/>
                  </a:cubicBezTo>
                  <a:cubicBezTo>
                    <a:pt x="121" y="3"/>
                    <a:pt x="126" y="6"/>
                    <a:pt x="127" y="9"/>
                  </a:cubicBezTo>
                  <a:cubicBezTo>
                    <a:pt x="128" y="11"/>
                    <a:pt x="124" y="17"/>
                    <a:pt x="125" y="20"/>
                  </a:cubicBezTo>
                  <a:cubicBezTo>
                    <a:pt x="125" y="22"/>
                    <a:pt x="129" y="27"/>
                    <a:pt x="132" y="27"/>
                  </a:cubicBezTo>
                  <a:cubicBezTo>
                    <a:pt x="135" y="28"/>
                    <a:pt x="140" y="20"/>
                    <a:pt x="144" y="20"/>
                  </a:cubicBezTo>
                  <a:cubicBezTo>
                    <a:pt x="147" y="19"/>
                    <a:pt x="152" y="21"/>
                    <a:pt x="154" y="22"/>
                  </a:cubicBezTo>
                  <a:cubicBezTo>
                    <a:pt x="157" y="24"/>
                    <a:pt x="161" y="30"/>
                    <a:pt x="163" y="31"/>
                  </a:cubicBezTo>
                  <a:cubicBezTo>
                    <a:pt x="167" y="32"/>
                    <a:pt x="175" y="29"/>
                    <a:pt x="178" y="29"/>
                  </a:cubicBezTo>
                  <a:cubicBezTo>
                    <a:pt x="181" y="30"/>
                    <a:pt x="187" y="33"/>
                    <a:pt x="189" y="34"/>
                  </a:cubicBezTo>
                  <a:cubicBezTo>
                    <a:pt x="191" y="36"/>
                    <a:pt x="194" y="40"/>
                    <a:pt x="196" y="41"/>
                  </a:cubicBezTo>
                  <a:cubicBezTo>
                    <a:pt x="201" y="43"/>
                    <a:pt x="211" y="43"/>
                    <a:pt x="215" y="42"/>
                  </a:cubicBezTo>
                  <a:cubicBezTo>
                    <a:pt x="219" y="41"/>
                    <a:pt x="225" y="35"/>
                    <a:pt x="229" y="34"/>
                  </a:cubicBezTo>
                  <a:cubicBezTo>
                    <a:pt x="232" y="33"/>
                    <a:pt x="239" y="34"/>
                    <a:pt x="243" y="35"/>
                  </a:cubicBezTo>
                  <a:cubicBezTo>
                    <a:pt x="247" y="36"/>
                    <a:pt x="254" y="41"/>
                    <a:pt x="258" y="41"/>
                  </a:cubicBezTo>
                  <a:cubicBezTo>
                    <a:pt x="261" y="41"/>
                    <a:pt x="267" y="36"/>
                    <a:pt x="270" y="35"/>
                  </a:cubicBezTo>
                  <a:cubicBezTo>
                    <a:pt x="275" y="34"/>
                    <a:pt x="284" y="32"/>
                    <a:pt x="288" y="32"/>
                  </a:cubicBezTo>
                  <a:cubicBezTo>
                    <a:pt x="292" y="31"/>
                    <a:pt x="300" y="31"/>
                    <a:pt x="304" y="30"/>
                  </a:cubicBezTo>
                  <a:cubicBezTo>
                    <a:pt x="306" y="29"/>
                    <a:pt x="310" y="27"/>
                    <a:pt x="313" y="25"/>
                  </a:cubicBezTo>
                  <a:cubicBezTo>
                    <a:pt x="314" y="25"/>
                    <a:pt x="315" y="25"/>
                    <a:pt x="315" y="25"/>
                  </a:cubicBezTo>
                  <a:cubicBezTo>
                    <a:pt x="318" y="26"/>
                    <a:pt x="323" y="25"/>
                    <a:pt x="325" y="25"/>
                  </a:cubicBezTo>
                  <a:cubicBezTo>
                    <a:pt x="328" y="25"/>
                    <a:pt x="333" y="25"/>
                    <a:pt x="335" y="26"/>
                  </a:cubicBezTo>
                  <a:cubicBezTo>
                    <a:pt x="337" y="27"/>
                    <a:pt x="339" y="30"/>
                    <a:pt x="341" y="30"/>
                  </a:cubicBezTo>
                  <a:cubicBezTo>
                    <a:pt x="343" y="32"/>
                    <a:pt x="348" y="33"/>
                    <a:pt x="351" y="34"/>
                  </a:cubicBezTo>
                  <a:cubicBezTo>
                    <a:pt x="353" y="35"/>
                    <a:pt x="356" y="39"/>
                    <a:pt x="358" y="40"/>
                  </a:cubicBezTo>
                  <a:cubicBezTo>
                    <a:pt x="360" y="41"/>
                    <a:pt x="365" y="43"/>
                    <a:pt x="368" y="43"/>
                  </a:cubicBezTo>
                  <a:cubicBezTo>
                    <a:pt x="369" y="44"/>
                    <a:pt x="372" y="43"/>
                    <a:pt x="373" y="42"/>
                  </a:cubicBezTo>
                  <a:cubicBezTo>
                    <a:pt x="375" y="41"/>
                    <a:pt x="378" y="38"/>
                    <a:pt x="380" y="36"/>
                  </a:cubicBezTo>
                  <a:cubicBezTo>
                    <a:pt x="381" y="34"/>
                    <a:pt x="382" y="30"/>
                    <a:pt x="383" y="29"/>
                  </a:cubicBezTo>
                  <a:cubicBezTo>
                    <a:pt x="385" y="27"/>
                    <a:pt x="390" y="26"/>
                    <a:pt x="393" y="26"/>
                  </a:cubicBezTo>
                  <a:cubicBezTo>
                    <a:pt x="395" y="27"/>
                    <a:pt x="397" y="30"/>
                    <a:pt x="398" y="30"/>
                  </a:cubicBezTo>
                  <a:cubicBezTo>
                    <a:pt x="400" y="31"/>
                    <a:pt x="403" y="33"/>
                    <a:pt x="405" y="33"/>
                  </a:cubicBezTo>
                  <a:cubicBezTo>
                    <a:pt x="407" y="33"/>
                    <a:pt x="412" y="32"/>
                    <a:pt x="414" y="31"/>
                  </a:cubicBezTo>
                  <a:cubicBezTo>
                    <a:pt x="415" y="29"/>
                    <a:pt x="416" y="25"/>
                    <a:pt x="418" y="24"/>
                  </a:cubicBezTo>
                  <a:cubicBezTo>
                    <a:pt x="420" y="23"/>
                    <a:pt x="424" y="23"/>
                    <a:pt x="425" y="23"/>
                  </a:cubicBezTo>
                  <a:cubicBezTo>
                    <a:pt x="428" y="22"/>
                    <a:pt x="433" y="21"/>
                    <a:pt x="435" y="22"/>
                  </a:cubicBezTo>
                  <a:cubicBezTo>
                    <a:pt x="439" y="22"/>
                    <a:pt x="446" y="26"/>
                    <a:pt x="450" y="28"/>
                  </a:cubicBezTo>
                  <a:cubicBezTo>
                    <a:pt x="452" y="29"/>
                    <a:pt x="455" y="32"/>
                    <a:pt x="456" y="34"/>
                  </a:cubicBezTo>
                  <a:cubicBezTo>
                    <a:pt x="458" y="35"/>
                    <a:pt x="461" y="39"/>
                    <a:pt x="462" y="41"/>
                  </a:cubicBezTo>
                  <a:cubicBezTo>
                    <a:pt x="464" y="43"/>
                    <a:pt x="468" y="46"/>
                    <a:pt x="469" y="49"/>
                  </a:cubicBezTo>
                  <a:cubicBezTo>
                    <a:pt x="470" y="50"/>
                    <a:pt x="470" y="51"/>
                    <a:pt x="471" y="53"/>
                  </a:cubicBezTo>
                  <a:cubicBezTo>
                    <a:pt x="470" y="54"/>
                    <a:pt x="470" y="54"/>
                    <a:pt x="469" y="55"/>
                  </a:cubicBezTo>
                  <a:cubicBezTo>
                    <a:pt x="469" y="55"/>
                    <a:pt x="469" y="56"/>
                    <a:pt x="469" y="57"/>
                  </a:cubicBezTo>
                  <a:cubicBezTo>
                    <a:pt x="469" y="58"/>
                    <a:pt x="471" y="61"/>
                    <a:pt x="470" y="62"/>
                  </a:cubicBezTo>
                  <a:cubicBezTo>
                    <a:pt x="470" y="63"/>
                    <a:pt x="469" y="64"/>
                    <a:pt x="468" y="64"/>
                  </a:cubicBezTo>
                  <a:cubicBezTo>
                    <a:pt x="467" y="64"/>
                    <a:pt x="466" y="64"/>
                    <a:pt x="466" y="64"/>
                  </a:cubicBezTo>
                  <a:cubicBezTo>
                    <a:pt x="465" y="63"/>
                    <a:pt x="465" y="62"/>
                    <a:pt x="464" y="61"/>
                  </a:cubicBezTo>
                  <a:cubicBezTo>
                    <a:pt x="463" y="61"/>
                    <a:pt x="461" y="61"/>
                    <a:pt x="461" y="61"/>
                  </a:cubicBezTo>
                  <a:cubicBezTo>
                    <a:pt x="460" y="62"/>
                    <a:pt x="458" y="64"/>
                    <a:pt x="458" y="65"/>
                  </a:cubicBezTo>
                  <a:cubicBezTo>
                    <a:pt x="458" y="66"/>
                    <a:pt x="460" y="69"/>
                    <a:pt x="461" y="69"/>
                  </a:cubicBezTo>
                  <a:cubicBezTo>
                    <a:pt x="462" y="69"/>
                    <a:pt x="465" y="67"/>
                    <a:pt x="466" y="68"/>
                  </a:cubicBezTo>
                  <a:cubicBezTo>
                    <a:pt x="467" y="68"/>
                    <a:pt x="468" y="70"/>
                    <a:pt x="468" y="70"/>
                  </a:cubicBezTo>
                  <a:cubicBezTo>
                    <a:pt x="468" y="72"/>
                    <a:pt x="466" y="74"/>
                    <a:pt x="466" y="76"/>
                  </a:cubicBezTo>
                  <a:cubicBezTo>
                    <a:pt x="465" y="78"/>
                    <a:pt x="467" y="83"/>
                    <a:pt x="467" y="85"/>
                  </a:cubicBezTo>
                  <a:cubicBezTo>
                    <a:pt x="467" y="87"/>
                    <a:pt x="467" y="90"/>
                    <a:pt x="467" y="91"/>
                  </a:cubicBezTo>
                  <a:cubicBezTo>
                    <a:pt x="468" y="92"/>
                    <a:pt x="469" y="94"/>
                    <a:pt x="469" y="96"/>
                  </a:cubicBezTo>
                  <a:cubicBezTo>
                    <a:pt x="469" y="97"/>
                    <a:pt x="468" y="99"/>
                    <a:pt x="467" y="99"/>
                  </a:cubicBezTo>
                  <a:cubicBezTo>
                    <a:pt x="466" y="100"/>
                    <a:pt x="465" y="99"/>
                    <a:pt x="465" y="99"/>
                  </a:cubicBezTo>
                  <a:cubicBezTo>
                    <a:pt x="464" y="98"/>
                    <a:pt x="463" y="94"/>
                    <a:pt x="461" y="95"/>
                  </a:cubicBezTo>
                  <a:cubicBezTo>
                    <a:pt x="460" y="95"/>
                    <a:pt x="461" y="97"/>
                    <a:pt x="460" y="97"/>
                  </a:cubicBezTo>
                  <a:cubicBezTo>
                    <a:pt x="459" y="98"/>
                    <a:pt x="457" y="97"/>
                    <a:pt x="457" y="96"/>
                  </a:cubicBezTo>
                  <a:cubicBezTo>
                    <a:pt x="456" y="95"/>
                    <a:pt x="456" y="93"/>
                    <a:pt x="457" y="93"/>
                  </a:cubicBezTo>
                  <a:cubicBezTo>
                    <a:pt x="457" y="92"/>
                    <a:pt x="458" y="91"/>
                    <a:pt x="458" y="90"/>
                  </a:cubicBezTo>
                  <a:cubicBezTo>
                    <a:pt x="458" y="89"/>
                    <a:pt x="457" y="88"/>
                    <a:pt x="456" y="88"/>
                  </a:cubicBezTo>
                  <a:cubicBezTo>
                    <a:pt x="456" y="87"/>
                    <a:pt x="454" y="88"/>
                    <a:pt x="453" y="88"/>
                  </a:cubicBezTo>
                  <a:cubicBezTo>
                    <a:pt x="452" y="89"/>
                    <a:pt x="454" y="92"/>
                    <a:pt x="453" y="93"/>
                  </a:cubicBezTo>
                  <a:cubicBezTo>
                    <a:pt x="453" y="94"/>
                    <a:pt x="451" y="94"/>
                    <a:pt x="450" y="94"/>
                  </a:cubicBezTo>
                  <a:cubicBezTo>
                    <a:pt x="449" y="94"/>
                    <a:pt x="448" y="93"/>
                    <a:pt x="447" y="93"/>
                  </a:cubicBezTo>
                  <a:cubicBezTo>
                    <a:pt x="446" y="93"/>
                    <a:pt x="444" y="94"/>
                    <a:pt x="443" y="95"/>
                  </a:cubicBezTo>
                  <a:cubicBezTo>
                    <a:pt x="442" y="97"/>
                    <a:pt x="442" y="101"/>
                    <a:pt x="443" y="103"/>
                  </a:cubicBezTo>
                  <a:cubicBezTo>
                    <a:pt x="443" y="104"/>
                    <a:pt x="445" y="107"/>
                    <a:pt x="446" y="109"/>
                  </a:cubicBezTo>
                  <a:cubicBezTo>
                    <a:pt x="447" y="110"/>
                    <a:pt x="449" y="112"/>
                    <a:pt x="450" y="111"/>
                  </a:cubicBezTo>
                  <a:cubicBezTo>
                    <a:pt x="451" y="111"/>
                    <a:pt x="452" y="110"/>
                    <a:pt x="452" y="109"/>
                  </a:cubicBezTo>
                  <a:cubicBezTo>
                    <a:pt x="452" y="109"/>
                    <a:pt x="451" y="107"/>
                    <a:pt x="451" y="106"/>
                  </a:cubicBezTo>
                  <a:cubicBezTo>
                    <a:pt x="452" y="106"/>
                    <a:pt x="453" y="105"/>
                    <a:pt x="454" y="105"/>
                  </a:cubicBezTo>
                  <a:cubicBezTo>
                    <a:pt x="455" y="106"/>
                    <a:pt x="454" y="108"/>
                    <a:pt x="454" y="109"/>
                  </a:cubicBezTo>
                  <a:cubicBezTo>
                    <a:pt x="455" y="109"/>
                    <a:pt x="456" y="109"/>
                    <a:pt x="457" y="109"/>
                  </a:cubicBezTo>
                  <a:cubicBezTo>
                    <a:pt x="459" y="109"/>
                    <a:pt x="461" y="107"/>
                    <a:pt x="462" y="106"/>
                  </a:cubicBezTo>
                  <a:cubicBezTo>
                    <a:pt x="463" y="106"/>
                    <a:pt x="466" y="106"/>
                    <a:pt x="467" y="105"/>
                  </a:cubicBezTo>
                  <a:cubicBezTo>
                    <a:pt x="467" y="105"/>
                    <a:pt x="468" y="103"/>
                    <a:pt x="468" y="102"/>
                  </a:cubicBezTo>
                  <a:cubicBezTo>
                    <a:pt x="469" y="102"/>
                    <a:pt x="471" y="100"/>
                    <a:pt x="472" y="101"/>
                  </a:cubicBezTo>
                  <a:cubicBezTo>
                    <a:pt x="473" y="101"/>
                    <a:pt x="474" y="104"/>
                    <a:pt x="474" y="105"/>
                  </a:cubicBezTo>
                  <a:cubicBezTo>
                    <a:pt x="475" y="107"/>
                    <a:pt x="475" y="110"/>
                    <a:pt x="475" y="111"/>
                  </a:cubicBezTo>
                  <a:cubicBezTo>
                    <a:pt x="475" y="113"/>
                    <a:pt x="474" y="116"/>
                    <a:pt x="474" y="118"/>
                  </a:cubicBezTo>
                  <a:cubicBezTo>
                    <a:pt x="473" y="120"/>
                    <a:pt x="474" y="125"/>
                    <a:pt x="474" y="127"/>
                  </a:cubicBezTo>
                  <a:cubicBezTo>
                    <a:pt x="475" y="131"/>
                    <a:pt x="478" y="138"/>
                    <a:pt x="479" y="142"/>
                  </a:cubicBezTo>
                  <a:cubicBezTo>
                    <a:pt x="480" y="146"/>
                    <a:pt x="482" y="153"/>
                    <a:pt x="483" y="157"/>
                  </a:cubicBezTo>
                  <a:cubicBezTo>
                    <a:pt x="484" y="161"/>
                    <a:pt x="486" y="169"/>
                    <a:pt x="487" y="172"/>
                  </a:cubicBezTo>
                  <a:cubicBezTo>
                    <a:pt x="488" y="175"/>
                    <a:pt x="491" y="180"/>
                    <a:pt x="492" y="182"/>
                  </a:cubicBezTo>
                  <a:cubicBezTo>
                    <a:pt x="494" y="185"/>
                    <a:pt x="499" y="190"/>
                    <a:pt x="501" y="193"/>
                  </a:cubicBezTo>
                  <a:cubicBezTo>
                    <a:pt x="503" y="195"/>
                    <a:pt x="506" y="199"/>
                    <a:pt x="507" y="201"/>
                  </a:cubicBezTo>
                  <a:cubicBezTo>
                    <a:pt x="509" y="204"/>
                    <a:pt x="512" y="211"/>
                    <a:pt x="515" y="214"/>
                  </a:cubicBezTo>
                  <a:cubicBezTo>
                    <a:pt x="517" y="216"/>
                    <a:pt x="522" y="219"/>
                    <a:pt x="524" y="221"/>
                  </a:cubicBezTo>
                  <a:cubicBezTo>
                    <a:pt x="527" y="224"/>
                    <a:pt x="532" y="231"/>
                    <a:pt x="535" y="233"/>
                  </a:cubicBezTo>
                  <a:cubicBezTo>
                    <a:pt x="537" y="235"/>
                    <a:pt x="541" y="237"/>
                    <a:pt x="544" y="238"/>
                  </a:cubicBezTo>
                  <a:cubicBezTo>
                    <a:pt x="545" y="239"/>
                    <a:pt x="547" y="239"/>
                    <a:pt x="549" y="239"/>
                  </a:cubicBezTo>
                  <a:cubicBezTo>
                    <a:pt x="550" y="239"/>
                    <a:pt x="552" y="240"/>
                    <a:pt x="554" y="240"/>
                  </a:cubicBezTo>
                  <a:cubicBezTo>
                    <a:pt x="553" y="242"/>
                    <a:pt x="553" y="244"/>
                    <a:pt x="553" y="246"/>
                  </a:cubicBezTo>
                  <a:cubicBezTo>
                    <a:pt x="553" y="248"/>
                    <a:pt x="555" y="253"/>
                    <a:pt x="554" y="255"/>
                  </a:cubicBezTo>
                  <a:cubicBezTo>
                    <a:pt x="554" y="257"/>
                    <a:pt x="553" y="261"/>
                    <a:pt x="552" y="262"/>
                  </a:cubicBezTo>
                  <a:cubicBezTo>
                    <a:pt x="550" y="264"/>
                    <a:pt x="546" y="265"/>
                    <a:pt x="544" y="266"/>
                  </a:cubicBezTo>
                  <a:cubicBezTo>
                    <a:pt x="543" y="267"/>
                    <a:pt x="542" y="271"/>
                    <a:pt x="541" y="272"/>
                  </a:cubicBezTo>
                  <a:cubicBezTo>
                    <a:pt x="539" y="273"/>
                    <a:pt x="536" y="277"/>
                    <a:pt x="533" y="277"/>
                  </a:cubicBezTo>
                  <a:cubicBezTo>
                    <a:pt x="531" y="277"/>
                    <a:pt x="527" y="273"/>
                    <a:pt x="526" y="271"/>
                  </a:cubicBezTo>
                  <a:cubicBezTo>
                    <a:pt x="526" y="270"/>
                    <a:pt x="527" y="266"/>
                    <a:pt x="526" y="264"/>
                  </a:cubicBezTo>
                  <a:cubicBezTo>
                    <a:pt x="526" y="263"/>
                    <a:pt x="526" y="261"/>
                    <a:pt x="525" y="260"/>
                  </a:cubicBezTo>
                  <a:cubicBezTo>
                    <a:pt x="524" y="258"/>
                    <a:pt x="519" y="259"/>
                    <a:pt x="517" y="257"/>
                  </a:cubicBezTo>
                  <a:cubicBezTo>
                    <a:pt x="516" y="256"/>
                    <a:pt x="516" y="253"/>
                    <a:pt x="515" y="252"/>
                  </a:cubicBezTo>
                  <a:cubicBezTo>
                    <a:pt x="515" y="251"/>
                    <a:pt x="514" y="251"/>
                    <a:pt x="514" y="251"/>
                  </a:cubicBezTo>
                  <a:cubicBezTo>
                    <a:pt x="513" y="250"/>
                    <a:pt x="512" y="249"/>
                    <a:pt x="512" y="248"/>
                  </a:cubicBezTo>
                  <a:cubicBezTo>
                    <a:pt x="512" y="246"/>
                    <a:pt x="515" y="243"/>
                    <a:pt x="514" y="241"/>
                  </a:cubicBezTo>
                  <a:cubicBezTo>
                    <a:pt x="513" y="239"/>
                    <a:pt x="508" y="241"/>
                    <a:pt x="506" y="241"/>
                  </a:cubicBezTo>
                  <a:cubicBezTo>
                    <a:pt x="504" y="241"/>
                    <a:pt x="501" y="242"/>
                    <a:pt x="500" y="243"/>
                  </a:cubicBezTo>
                  <a:cubicBezTo>
                    <a:pt x="499" y="244"/>
                    <a:pt x="497" y="247"/>
                    <a:pt x="496" y="248"/>
                  </a:cubicBezTo>
                  <a:cubicBezTo>
                    <a:pt x="495" y="248"/>
                    <a:pt x="495" y="248"/>
                    <a:pt x="495" y="248"/>
                  </a:cubicBezTo>
                  <a:cubicBezTo>
                    <a:pt x="493" y="249"/>
                    <a:pt x="488" y="250"/>
                    <a:pt x="486" y="250"/>
                  </a:cubicBezTo>
                  <a:cubicBezTo>
                    <a:pt x="484" y="250"/>
                    <a:pt x="482" y="247"/>
                    <a:pt x="481" y="248"/>
                  </a:cubicBezTo>
                  <a:cubicBezTo>
                    <a:pt x="480" y="249"/>
                    <a:pt x="481" y="252"/>
                    <a:pt x="480" y="253"/>
                  </a:cubicBezTo>
                  <a:cubicBezTo>
                    <a:pt x="480" y="254"/>
                    <a:pt x="479" y="257"/>
                    <a:pt x="478" y="258"/>
                  </a:cubicBezTo>
                  <a:cubicBezTo>
                    <a:pt x="477" y="259"/>
                    <a:pt x="473" y="259"/>
                    <a:pt x="472" y="258"/>
                  </a:cubicBezTo>
                  <a:cubicBezTo>
                    <a:pt x="471" y="257"/>
                    <a:pt x="472" y="255"/>
                    <a:pt x="472" y="254"/>
                  </a:cubicBezTo>
                  <a:cubicBezTo>
                    <a:pt x="471" y="252"/>
                    <a:pt x="469" y="249"/>
                    <a:pt x="467" y="249"/>
                  </a:cubicBezTo>
                  <a:cubicBezTo>
                    <a:pt x="466" y="249"/>
                    <a:pt x="464" y="252"/>
                    <a:pt x="463" y="253"/>
                  </a:cubicBezTo>
                  <a:cubicBezTo>
                    <a:pt x="462" y="256"/>
                    <a:pt x="461" y="260"/>
                    <a:pt x="461" y="262"/>
                  </a:cubicBezTo>
                  <a:cubicBezTo>
                    <a:pt x="461" y="264"/>
                    <a:pt x="463" y="268"/>
                    <a:pt x="463" y="270"/>
                  </a:cubicBezTo>
                  <a:cubicBezTo>
                    <a:pt x="464" y="272"/>
                    <a:pt x="463" y="275"/>
                    <a:pt x="463" y="277"/>
                  </a:cubicBezTo>
                  <a:cubicBezTo>
                    <a:pt x="462" y="279"/>
                    <a:pt x="460" y="282"/>
                    <a:pt x="460" y="284"/>
                  </a:cubicBezTo>
                  <a:cubicBezTo>
                    <a:pt x="459" y="285"/>
                    <a:pt x="459" y="288"/>
                    <a:pt x="459" y="290"/>
                  </a:cubicBezTo>
                  <a:cubicBezTo>
                    <a:pt x="458" y="289"/>
                    <a:pt x="457" y="289"/>
                    <a:pt x="456" y="289"/>
                  </a:cubicBezTo>
                  <a:cubicBezTo>
                    <a:pt x="455" y="289"/>
                    <a:pt x="454" y="292"/>
                    <a:pt x="453" y="292"/>
                  </a:cubicBezTo>
                  <a:cubicBezTo>
                    <a:pt x="451" y="293"/>
                    <a:pt x="448" y="294"/>
                    <a:pt x="446" y="293"/>
                  </a:cubicBezTo>
                  <a:cubicBezTo>
                    <a:pt x="445" y="293"/>
                    <a:pt x="442" y="291"/>
                    <a:pt x="441" y="291"/>
                  </a:cubicBezTo>
                  <a:cubicBezTo>
                    <a:pt x="439" y="290"/>
                    <a:pt x="436" y="290"/>
                    <a:pt x="434" y="289"/>
                  </a:cubicBezTo>
                  <a:cubicBezTo>
                    <a:pt x="433" y="288"/>
                    <a:pt x="434" y="283"/>
                    <a:pt x="432" y="282"/>
                  </a:cubicBezTo>
                  <a:cubicBezTo>
                    <a:pt x="431" y="280"/>
                    <a:pt x="426" y="280"/>
                    <a:pt x="423" y="280"/>
                  </a:cubicBezTo>
                  <a:cubicBezTo>
                    <a:pt x="422" y="280"/>
                    <a:pt x="418" y="281"/>
                    <a:pt x="417" y="281"/>
                  </a:cubicBezTo>
                  <a:cubicBezTo>
                    <a:pt x="415" y="282"/>
                    <a:pt x="412" y="282"/>
                    <a:pt x="410" y="281"/>
                  </a:cubicBezTo>
                  <a:cubicBezTo>
                    <a:pt x="409" y="280"/>
                    <a:pt x="405" y="278"/>
                    <a:pt x="404" y="276"/>
                  </a:cubicBezTo>
                  <a:cubicBezTo>
                    <a:pt x="403" y="274"/>
                    <a:pt x="401" y="268"/>
                    <a:pt x="400" y="266"/>
                  </a:cubicBezTo>
                  <a:cubicBezTo>
                    <a:pt x="399" y="264"/>
                    <a:pt x="396" y="260"/>
                    <a:pt x="395" y="259"/>
                  </a:cubicBezTo>
                  <a:cubicBezTo>
                    <a:pt x="393" y="257"/>
                    <a:pt x="389" y="255"/>
                    <a:pt x="387" y="254"/>
                  </a:cubicBezTo>
                  <a:cubicBezTo>
                    <a:pt x="386" y="253"/>
                    <a:pt x="384" y="250"/>
                    <a:pt x="384" y="249"/>
                  </a:cubicBezTo>
                  <a:cubicBezTo>
                    <a:pt x="383" y="247"/>
                    <a:pt x="383" y="245"/>
                    <a:pt x="384" y="244"/>
                  </a:cubicBezTo>
                  <a:cubicBezTo>
                    <a:pt x="385" y="243"/>
                    <a:pt x="388" y="243"/>
                    <a:pt x="389" y="242"/>
                  </a:cubicBezTo>
                  <a:cubicBezTo>
                    <a:pt x="390" y="241"/>
                    <a:pt x="390" y="237"/>
                    <a:pt x="391" y="235"/>
                  </a:cubicBezTo>
                  <a:cubicBezTo>
                    <a:pt x="392" y="233"/>
                    <a:pt x="394" y="230"/>
                    <a:pt x="395" y="228"/>
                  </a:cubicBezTo>
                  <a:cubicBezTo>
                    <a:pt x="396" y="227"/>
                    <a:pt x="399" y="226"/>
                    <a:pt x="399" y="225"/>
                  </a:cubicBezTo>
                  <a:cubicBezTo>
                    <a:pt x="400" y="224"/>
                    <a:pt x="400" y="222"/>
                    <a:pt x="399" y="221"/>
                  </a:cubicBezTo>
                  <a:cubicBezTo>
                    <a:pt x="399" y="220"/>
                    <a:pt x="397" y="218"/>
                    <a:pt x="396" y="217"/>
                  </a:cubicBezTo>
                  <a:cubicBezTo>
                    <a:pt x="395" y="217"/>
                    <a:pt x="393" y="216"/>
                    <a:pt x="392" y="216"/>
                  </a:cubicBezTo>
                  <a:cubicBezTo>
                    <a:pt x="391" y="216"/>
                    <a:pt x="389" y="217"/>
                    <a:pt x="388" y="217"/>
                  </a:cubicBezTo>
                  <a:cubicBezTo>
                    <a:pt x="387" y="218"/>
                    <a:pt x="387" y="221"/>
                    <a:pt x="386" y="221"/>
                  </a:cubicBezTo>
                  <a:cubicBezTo>
                    <a:pt x="385" y="222"/>
                    <a:pt x="382" y="221"/>
                    <a:pt x="380" y="220"/>
                  </a:cubicBezTo>
                  <a:cubicBezTo>
                    <a:pt x="379" y="218"/>
                    <a:pt x="379" y="214"/>
                    <a:pt x="378" y="213"/>
                  </a:cubicBezTo>
                  <a:cubicBezTo>
                    <a:pt x="377" y="211"/>
                    <a:pt x="374" y="208"/>
                    <a:pt x="373" y="207"/>
                  </a:cubicBezTo>
                  <a:cubicBezTo>
                    <a:pt x="371" y="206"/>
                    <a:pt x="368" y="206"/>
                    <a:pt x="366" y="206"/>
                  </a:cubicBezTo>
                  <a:cubicBezTo>
                    <a:pt x="364" y="206"/>
                    <a:pt x="361" y="206"/>
                    <a:pt x="360" y="205"/>
                  </a:cubicBezTo>
                  <a:cubicBezTo>
                    <a:pt x="358" y="205"/>
                    <a:pt x="355" y="203"/>
                    <a:pt x="354" y="202"/>
                  </a:cubicBezTo>
                  <a:cubicBezTo>
                    <a:pt x="354" y="200"/>
                    <a:pt x="356" y="197"/>
                    <a:pt x="355" y="196"/>
                  </a:cubicBezTo>
                  <a:cubicBezTo>
                    <a:pt x="355" y="195"/>
                    <a:pt x="352" y="193"/>
                    <a:pt x="351" y="193"/>
                  </a:cubicBezTo>
                  <a:cubicBezTo>
                    <a:pt x="349" y="192"/>
                    <a:pt x="343" y="193"/>
                    <a:pt x="341" y="195"/>
                  </a:cubicBezTo>
                  <a:cubicBezTo>
                    <a:pt x="340" y="196"/>
                    <a:pt x="339" y="199"/>
                    <a:pt x="338" y="200"/>
                  </a:cubicBezTo>
                  <a:cubicBezTo>
                    <a:pt x="337" y="201"/>
                    <a:pt x="332" y="200"/>
                    <a:pt x="331" y="201"/>
                  </a:cubicBezTo>
                  <a:cubicBezTo>
                    <a:pt x="329" y="201"/>
                    <a:pt x="326" y="202"/>
                    <a:pt x="324" y="203"/>
                  </a:cubicBezTo>
                  <a:cubicBezTo>
                    <a:pt x="324" y="204"/>
                    <a:pt x="324" y="207"/>
                    <a:pt x="323" y="208"/>
                  </a:cubicBezTo>
                  <a:cubicBezTo>
                    <a:pt x="323" y="209"/>
                    <a:pt x="320" y="210"/>
                    <a:pt x="319" y="210"/>
                  </a:cubicBezTo>
                  <a:cubicBezTo>
                    <a:pt x="318" y="211"/>
                    <a:pt x="317" y="214"/>
                    <a:pt x="317" y="216"/>
                  </a:cubicBezTo>
                  <a:cubicBezTo>
                    <a:pt x="317" y="217"/>
                    <a:pt x="320" y="220"/>
                    <a:pt x="320" y="221"/>
                  </a:cubicBezTo>
                  <a:cubicBezTo>
                    <a:pt x="320" y="222"/>
                    <a:pt x="318" y="225"/>
                    <a:pt x="317" y="225"/>
                  </a:cubicBezTo>
                  <a:cubicBezTo>
                    <a:pt x="315" y="226"/>
                    <a:pt x="312" y="224"/>
                    <a:pt x="310" y="224"/>
                  </a:cubicBezTo>
                  <a:cubicBezTo>
                    <a:pt x="308" y="224"/>
                    <a:pt x="304" y="224"/>
                    <a:pt x="302" y="224"/>
                  </a:cubicBezTo>
                  <a:cubicBezTo>
                    <a:pt x="300" y="224"/>
                    <a:pt x="297" y="225"/>
                    <a:pt x="295" y="225"/>
                  </a:cubicBezTo>
                  <a:cubicBezTo>
                    <a:pt x="293" y="225"/>
                    <a:pt x="290" y="223"/>
                    <a:pt x="289" y="222"/>
                  </a:cubicBezTo>
                  <a:cubicBezTo>
                    <a:pt x="288" y="221"/>
                    <a:pt x="286" y="218"/>
                    <a:pt x="284" y="217"/>
                  </a:cubicBezTo>
                  <a:cubicBezTo>
                    <a:pt x="283" y="216"/>
                    <a:pt x="281" y="215"/>
                    <a:pt x="279" y="214"/>
                  </a:cubicBezTo>
                  <a:cubicBezTo>
                    <a:pt x="278" y="214"/>
                    <a:pt x="275" y="215"/>
                    <a:pt x="274" y="216"/>
                  </a:cubicBezTo>
                  <a:cubicBezTo>
                    <a:pt x="273" y="217"/>
                    <a:pt x="273" y="221"/>
                    <a:pt x="271" y="222"/>
                  </a:cubicBezTo>
                  <a:cubicBezTo>
                    <a:pt x="270" y="223"/>
                    <a:pt x="268" y="225"/>
                    <a:pt x="266" y="225"/>
                  </a:cubicBezTo>
                  <a:cubicBezTo>
                    <a:pt x="265" y="225"/>
                    <a:pt x="261" y="224"/>
                    <a:pt x="259" y="223"/>
                  </a:cubicBezTo>
                  <a:cubicBezTo>
                    <a:pt x="256" y="222"/>
                    <a:pt x="252" y="216"/>
                    <a:pt x="250" y="214"/>
                  </a:cubicBezTo>
                  <a:cubicBezTo>
                    <a:pt x="248" y="213"/>
                    <a:pt x="244" y="211"/>
                    <a:pt x="242" y="210"/>
                  </a:cubicBezTo>
                  <a:cubicBezTo>
                    <a:pt x="240" y="210"/>
                    <a:pt x="236" y="211"/>
                    <a:pt x="234" y="211"/>
                  </a:cubicBezTo>
                  <a:cubicBezTo>
                    <a:pt x="233" y="212"/>
                    <a:pt x="231" y="215"/>
                    <a:pt x="230" y="216"/>
                  </a:cubicBezTo>
                  <a:cubicBezTo>
                    <a:pt x="228" y="217"/>
                    <a:pt x="224" y="218"/>
                    <a:pt x="222" y="218"/>
                  </a:cubicBezTo>
                  <a:cubicBezTo>
                    <a:pt x="219" y="218"/>
                    <a:pt x="215" y="214"/>
                    <a:pt x="213" y="213"/>
                  </a:cubicBezTo>
                  <a:cubicBezTo>
                    <a:pt x="211" y="212"/>
                    <a:pt x="207" y="212"/>
                    <a:pt x="206" y="211"/>
                  </a:cubicBezTo>
                  <a:cubicBezTo>
                    <a:pt x="203" y="209"/>
                    <a:pt x="202" y="204"/>
                    <a:pt x="200" y="202"/>
                  </a:cubicBezTo>
                  <a:cubicBezTo>
                    <a:pt x="198" y="200"/>
                    <a:pt x="193" y="197"/>
                    <a:pt x="190" y="196"/>
                  </a:cubicBezTo>
                  <a:cubicBezTo>
                    <a:pt x="188" y="195"/>
                    <a:pt x="183" y="194"/>
                    <a:pt x="182" y="193"/>
                  </a:cubicBezTo>
                  <a:cubicBezTo>
                    <a:pt x="180" y="192"/>
                    <a:pt x="180" y="188"/>
                    <a:pt x="179" y="187"/>
                  </a:cubicBezTo>
                  <a:cubicBezTo>
                    <a:pt x="178" y="186"/>
                    <a:pt x="177" y="182"/>
                    <a:pt x="175" y="182"/>
                  </a:cubicBezTo>
                  <a:cubicBezTo>
                    <a:pt x="175" y="182"/>
                    <a:pt x="174" y="184"/>
                    <a:pt x="174" y="185"/>
                  </a:cubicBezTo>
                  <a:cubicBezTo>
                    <a:pt x="174" y="186"/>
                    <a:pt x="175" y="188"/>
                    <a:pt x="175" y="188"/>
                  </a:cubicBezTo>
                  <a:cubicBezTo>
                    <a:pt x="175" y="190"/>
                    <a:pt x="174" y="195"/>
                    <a:pt x="172" y="195"/>
                  </a:cubicBezTo>
                  <a:cubicBezTo>
                    <a:pt x="171" y="196"/>
                    <a:pt x="168" y="194"/>
                    <a:pt x="167" y="192"/>
                  </a:cubicBezTo>
                  <a:cubicBezTo>
                    <a:pt x="165" y="191"/>
                    <a:pt x="165" y="187"/>
                    <a:pt x="164" y="186"/>
                  </a:cubicBezTo>
                  <a:cubicBezTo>
                    <a:pt x="163" y="183"/>
                    <a:pt x="160" y="179"/>
                    <a:pt x="158" y="177"/>
                  </a:cubicBezTo>
                  <a:cubicBezTo>
                    <a:pt x="156" y="176"/>
                    <a:pt x="152" y="174"/>
                    <a:pt x="150" y="173"/>
                  </a:cubicBezTo>
                  <a:cubicBezTo>
                    <a:pt x="147" y="172"/>
                    <a:pt x="142" y="173"/>
                    <a:pt x="139" y="172"/>
                  </a:cubicBezTo>
                  <a:cubicBezTo>
                    <a:pt x="136" y="172"/>
                    <a:pt x="131" y="170"/>
                    <a:pt x="129" y="168"/>
                  </a:cubicBezTo>
                  <a:cubicBezTo>
                    <a:pt x="128" y="167"/>
                    <a:pt x="127" y="165"/>
                    <a:pt x="126" y="164"/>
                  </a:cubicBezTo>
                  <a:cubicBezTo>
                    <a:pt x="126" y="162"/>
                    <a:pt x="127" y="157"/>
                    <a:pt x="126" y="155"/>
                  </a:cubicBezTo>
                  <a:cubicBezTo>
                    <a:pt x="126" y="154"/>
                    <a:pt x="124" y="152"/>
                    <a:pt x="123" y="151"/>
                  </a:cubicBezTo>
                  <a:cubicBezTo>
                    <a:pt x="121" y="151"/>
                    <a:pt x="118" y="152"/>
                    <a:pt x="117" y="152"/>
                  </a:cubicBezTo>
                  <a:cubicBezTo>
                    <a:pt x="115" y="151"/>
                    <a:pt x="111" y="151"/>
                    <a:pt x="110" y="150"/>
                  </a:cubicBezTo>
                  <a:cubicBezTo>
                    <a:pt x="109" y="149"/>
                    <a:pt x="107" y="147"/>
                    <a:pt x="106" y="147"/>
                  </a:cubicBezTo>
                  <a:cubicBezTo>
                    <a:pt x="104" y="146"/>
                    <a:pt x="100" y="146"/>
                    <a:pt x="99" y="147"/>
                  </a:cubicBezTo>
                  <a:cubicBezTo>
                    <a:pt x="97" y="148"/>
                    <a:pt x="94" y="151"/>
                    <a:pt x="93" y="152"/>
                  </a:cubicBezTo>
                  <a:cubicBezTo>
                    <a:pt x="92" y="154"/>
                    <a:pt x="92" y="157"/>
                    <a:pt x="91" y="159"/>
                  </a:cubicBezTo>
                  <a:cubicBezTo>
                    <a:pt x="91" y="160"/>
                    <a:pt x="89" y="161"/>
                    <a:pt x="89" y="162"/>
                  </a:cubicBezTo>
                  <a:cubicBezTo>
                    <a:pt x="88" y="163"/>
                    <a:pt x="85" y="165"/>
                    <a:pt x="84" y="165"/>
                  </a:cubicBezTo>
                  <a:cubicBezTo>
                    <a:pt x="82" y="166"/>
                    <a:pt x="79" y="166"/>
                    <a:pt x="77" y="166"/>
                  </a:cubicBezTo>
                  <a:cubicBezTo>
                    <a:pt x="77" y="166"/>
                    <a:pt x="77" y="166"/>
                    <a:pt x="77" y="166"/>
                  </a:cubicBezTo>
                  <a:cubicBezTo>
                    <a:pt x="76" y="165"/>
                    <a:pt x="75" y="164"/>
                    <a:pt x="75" y="163"/>
                  </a:cubicBezTo>
                  <a:cubicBezTo>
                    <a:pt x="73" y="161"/>
                    <a:pt x="71" y="156"/>
                    <a:pt x="69" y="155"/>
                  </a:cubicBezTo>
                  <a:cubicBezTo>
                    <a:pt x="68" y="154"/>
                    <a:pt x="65" y="154"/>
                    <a:pt x="63" y="154"/>
                  </a:cubicBezTo>
                  <a:cubicBezTo>
                    <a:pt x="62" y="154"/>
                    <a:pt x="59" y="154"/>
                    <a:pt x="57" y="154"/>
                  </a:cubicBezTo>
                  <a:cubicBezTo>
                    <a:pt x="55" y="155"/>
                    <a:pt x="52" y="158"/>
                    <a:pt x="50" y="158"/>
                  </a:cubicBezTo>
                  <a:cubicBezTo>
                    <a:pt x="49" y="159"/>
                    <a:pt x="46" y="160"/>
                    <a:pt x="45" y="160"/>
                  </a:cubicBezTo>
                  <a:cubicBezTo>
                    <a:pt x="44" y="159"/>
                    <a:pt x="44" y="156"/>
                    <a:pt x="44" y="155"/>
                  </a:cubicBezTo>
                  <a:cubicBezTo>
                    <a:pt x="44" y="154"/>
                    <a:pt x="47" y="151"/>
                    <a:pt x="48" y="150"/>
                  </a:cubicBezTo>
                  <a:cubicBezTo>
                    <a:pt x="48" y="148"/>
                    <a:pt x="49" y="144"/>
                    <a:pt x="49" y="143"/>
                  </a:cubicBezTo>
                  <a:cubicBezTo>
                    <a:pt x="49" y="140"/>
                    <a:pt x="48" y="135"/>
                    <a:pt x="47" y="133"/>
                  </a:cubicBezTo>
                  <a:cubicBezTo>
                    <a:pt x="46" y="130"/>
                    <a:pt x="42" y="126"/>
                    <a:pt x="40" y="123"/>
                  </a:cubicBezTo>
                  <a:cubicBezTo>
                    <a:pt x="39" y="122"/>
                    <a:pt x="37" y="120"/>
                    <a:pt x="36" y="119"/>
                  </a:cubicBezTo>
                  <a:cubicBezTo>
                    <a:pt x="34" y="119"/>
                    <a:pt x="31" y="119"/>
                    <a:pt x="29" y="120"/>
                  </a:cubicBezTo>
                  <a:cubicBezTo>
                    <a:pt x="28" y="120"/>
                    <a:pt x="25" y="122"/>
                    <a:pt x="23" y="123"/>
                  </a:cubicBezTo>
                  <a:cubicBezTo>
                    <a:pt x="21" y="123"/>
                    <a:pt x="18" y="121"/>
                    <a:pt x="17" y="120"/>
                  </a:cubicBezTo>
                  <a:cubicBezTo>
                    <a:pt x="16" y="120"/>
                    <a:pt x="13" y="118"/>
                    <a:pt x="11" y="117"/>
                  </a:cubicBezTo>
                  <a:cubicBezTo>
                    <a:pt x="9" y="117"/>
                    <a:pt x="5" y="117"/>
                    <a:pt x="4" y="117"/>
                  </a:cubicBezTo>
                  <a:cubicBezTo>
                    <a:pt x="3" y="117"/>
                    <a:pt x="1" y="118"/>
                    <a:pt x="0" y="118"/>
                  </a:cubicBezTo>
                  <a:cubicBezTo>
                    <a:pt x="1" y="115"/>
                    <a:pt x="4" y="112"/>
                    <a:pt x="5" y="110"/>
                  </a:cubicBezTo>
                  <a:cubicBezTo>
                    <a:pt x="6" y="109"/>
                    <a:pt x="7" y="107"/>
                    <a:pt x="8" y="105"/>
                  </a:cubicBezTo>
                  <a:close/>
                </a:path>
              </a:pathLst>
            </a:custGeom>
            <a:solidFill>
              <a:schemeClr val="accent5"/>
            </a:solidFill>
            <a:ln w="1"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30" name="Freeform 57">
              <a:extLst>
                <a:ext uri="{FF2B5EF4-FFF2-40B4-BE49-F238E27FC236}">
                  <a16:creationId xmlns:a16="http://schemas.microsoft.com/office/drawing/2014/main" id="{F34E42CD-5AFF-5E0D-F296-2985625374A3}"/>
                </a:ext>
              </a:extLst>
            </p:cNvPr>
            <p:cNvSpPr>
              <a:spLocks/>
            </p:cNvSpPr>
            <p:nvPr/>
          </p:nvSpPr>
          <p:spPr bwMode="auto">
            <a:xfrm>
              <a:off x="5352494" y="2406558"/>
              <a:ext cx="684819" cy="735625"/>
            </a:xfrm>
            <a:custGeom>
              <a:avLst/>
              <a:gdLst/>
              <a:ahLst/>
              <a:cxnLst>
                <a:cxn ang="0">
                  <a:pos x="83" y="366"/>
                </a:cxn>
                <a:cxn ang="0">
                  <a:pos x="40" y="328"/>
                </a:cxn>
                <a:cxn ang="0">
                  <a:pos x="14" y="303"/>
                </a:cxn>
                <a:cxn ang="0">
                  <a:pos x="10" y="242"/>
                </a:cxn>
                <a:cxn ang="0">
                  <a:pos x="31" y="205"/>
                </a:cxn>
                <a:cxn ang="0">
                  <a:pos x="51" y="230"/>
                </a:cxn>
                <a:cxn ang="0">
                  <a:pos x="83" y="226"/>
                </a:cxn>
                <a:cxn ang="0">
                  <a:pos x="103" y="182"/>
                </a:cxn>
                <a:cxn ang="0">
                  <a:pos x="115" y="171"/>
                </a:cxn>
                <a:cxn ang="0">
                  <a:pos x="140" y="168"/>
                </a:cxn>
                <a:cxn ang="0">
                  <a:pos x="163" y="141"/>
                </a:cxn>
                <a:cxn ang="0">
                  <a:pos x="197" y="114"/>
                </a:cxn>
                <a:cxn ang="0">
                  <a:pos x="175" y="73"/>
                </a:cxn>
                <a:cxn ang="0">
                  <a:pos x="179" y="43"/>
                </a:cxn>
                <a:cxn ang="0">
                  <a:pos x="211" y="18"/>
                </a:cxn>
                <a:cxn ang="0">
                  <a:pos x="256" y="19"/>
                </a:cxn>
                <a:cxn ang="0">
                  <a:pos x="274" y="7"/>
                </a:cxn>
                <a:cxn ang="0">
                  <a:pos x="301" y="15"/>
                </a:cxn>
                <a:cxn ang="0">
                  <a:pos x="311" y="32"/>
                </a:cxn>
                <a:cxn ang="0">
                  <a:pos x="273" y="64"/>
                </a:cxn>
                <a:cxn ang="0">
                  <a:pos x="258" y="105"/>
                </a:cxn>
                <a:cxn ang="0">
                  <a:pos x="268" y="144"/>
                </a:cxn>
                <a:cxn ang="0">
                  <a:pos x="286" y="179"/>
                </a:cxn>
                <a:cxn ang="0">
                  <a:pos x="299" y="203"/>
                </a:cxn>
                <a:cxn ang="0">
                  <a:pos x="325" y="193"/>
                </a:cxn>
                <a:cxn ang="0">
                  <a:pos x="357" y="214"/>
                </a:cxn>
                <a:cxn ang="0">
                  <a:pos x="359" y="238"/>
                </a:cxn>
                <a:cxn ang="0">
                  <a:pos x="340" y="250"/>
                </a:cxn>
                <a:cxn ang="0">
                  <a:pos x="308" y="269"/>
                </a:cxn>
                <a:cxn ang="0">
                  <a:pos x="276" y="280"/>
                </a:cxn>
                <a:cxn ang="0">
                  <a:pos x="293" y="263"/>
                </a:cxn>
                <a:cxn ang="0">
                  <a:pos x="302" y="260"/>
                </a:cxn>
                <a:cxn ang="0">
                  <a:pos x="295" y="258"/>
                </a:cxn>
                <a:cxn ang="0">
                  <a:pos x="282" y="263"/>
                </a:cxn>
                <a:cxn ang="0">
                  <a:pos x="274" y="268"/>
                </a:cxn>
                <a:cxn ang="0">
                  <a:pos x="259" y="275"/>
                </a:cxn>
                <a:cxn ang="0">
                  <a:pos x="260" y="285"/>
                </a:cxn>
                <a:cxn ang="0">
                  <a:pos x="252" y="293"/>
                </a:cxn>
                <a:cxn ang="0">
                  <a:pos x="245" y="292"/>
                </a:cxn>
                <a:cxn ang="0">
                  <a:pos x="238" y="297"/>
                </a:cxn>
                <a:cxn ang="0">
                  <a:pos x="244" y="319"/>
                </a:cxn>
                <a:cxn ang="0">
                  <a:pos x="256" y="326"/>
                </a:cxn>
                <a:cxn ang="0">
                  <a:pos x="262" y="315"/>
                </a:cxn>
                <a:cxn ang="0">
                  <a:pos x="266" y="306"/>
                </a:cxn>
                <a:cxn ang="0">
                  <a:pos x="263" y="327"/>
                </a:cxn>
                <a:cxn ang="0">
                  <a:pos x="265" y="344"/>
                </a:cxn>
                <a:cxn ang="0">
                  <a:pos x="265" y="356"/>
                </a:cxn>
                <a:cxn ang="0">
                  <a:pos x="261" y="359"/>
                </a:cxn>
                <a:cxn ang="0">
                  <a:pos x="267" y="362"/>
                </a:cxn>
                <a:cxn ang="0">
                  <a:pos x="280" y="370"/>
                </a:cxn>
                <a:cxn ang="0">
                  <a:pos x="284" y="380"/>
                </a:cxn>
                <a:cxn ang="0">
                  <a:pos x="291" y="384"/>
                </a:cxn>
                <a:cxn ang="0">
                  <a:pos x="294" y="399"/>
                </a:cxn>
                <a:cxn ang="0">
                  <a:pos x="284" y="410"/>
                </a:cxn>
                <a:cxn ang="0">
                  <a:pos x="278" y="404"/>
                </a:cxn>
                <a:cxn ang="0">
                  <a:pos x="283" y="416"/>
                </a:cxn>
                <a:cxn ang="0">
                  <a:pos x="268" y="416"/>
                </a:cxn>
                <a:cxn ang="0">
                  <a:pos x="252" y="404"/>
                </a:cxn>
                <a:cxn ang="0">
                  <a:pos x="208" y="387"/>
                </a:cxn>
                <a:cxn ang="0">
                  <a:pos x="173" y="392"/>
                </a:cxn>
                <a:cxn ang="0">
                  <a:pos x="141" y="397"/>
                </a:cxn>
                <a:cxn ang="0">
                  <a:pos x="103" y="388"/>
                </a:cxn>
              </a:cxnLst>
              <a:rect l="0" t="0" r="r" b="b"/>
              <a:pathLst>
                <a:path w="364" h="425">
                  <a:moveTo>
                    <a:pt x="103" y="388"/>
                  </a:moveTo>
                  <a:cubicBezTo>
                    <a:pt x="100" y="387"/>
                    <a:pt x="96" y="385"/>
                    <a:pt x="95" y="383"/>
                  </a:cubicBezTo>
                  <a:cubicBezTo>
                    <a:pt x="93" y="382"/>
                    <a:pt x="91" y="378"/>
                    <a:pt x="90" y="377"/>
                  </a:cubicBezTo>
                  <a:cubicBezTo>
                    <a:pt x="89" y="376"/>
                    <a:pt x="86" y="374"/>
                    <a:pt x="85" y="373"/>
                  </a:cubicBezTo>
                  <a:cubicBezTo>
                    <a:pt x="84" y="372"/>
                    <a:pt x="84" y="368"/>
                    <a:pt x="83" y="366"/>
                  </a:cubicBezTo>
                  <a:cubicBezTo>
                    <a:pt x="82" y="364"/>
                    <a:pt x="79" y="360"/>
                    <a:pt x="77" y="358"/>
                  </a:cubicBezTo>
                  <a:cubicBezTo>
                    <a:pt x="75" y="356"/>
                    <a:pt x="68" y="355"/>
                    <a:pt x="66" y="353"/>
                  </a:cubicBezTo>
                  <a:cubicBezTo>
                    <a:pt x="63" y="352"/>
                    <a:pt x="56" y="350"/>
                    <a:pt x="54" y="347"/>
                  </a:cubicBezTo>
                  <a:cubicBezTo>
                    <a:pt x="52" y="345"/>
                    <a:pt x="49" y="339"/>
                    <a:pt x="47" y="337"/>
                  </a:cubicBezTo>
                  <a:cubicBezTo>
                    <a:pt x="46" y="335"/>
                    <a:pt x="42" y="330"/>
                    <a:pt x="40" y="328"/>
                  </a:cubicBezTo>
                  <a:cubicBezTo>
                    <a:pt x="39" y="327"/>
                    <a:pt x="36" y="325"/>
                    <a:pt x="35" y="325"/>
                  </a:cubicBezTo>
                  <a:cubicBezTo>
                    <a:pt x="33" y="324"/>
                    <a:pt x="29" y="325"/>
                    <a:pt x="27" y="324"/>
                  </a:cubicBezTo>
                  <a:cubicBezTo>
                    <a:pt x="25" y="324"/>
                    <a:pt x="22" y="322"/>
                    <a:pt x="21" y="321"/>
                  </a:cubicBezTo>
                  <a:cubicBezTo>
                    <a:pt x="19" y="319"/>
                    <a:pt x="17" y="315"/>
                    <a:pt x="16" y="313"/>
                  </a:cubicBezTo>
                  <a:cubicBezTo>
                    <a:pt x="15" y="310"/>
                    <a:pt x="14" y="305"/>
                    <a:pt x="14" y="303"/>
                  </a:cubicBezTo>
                  <a:cubicBezTo>
                    <a:pt x="13" y="300"/>
                    <a:pt x="11" y="294"/>
                    <a:pt x="10" y="291"/>
                  </a:cubicBezTo>
                  <a:cubicBezTo>
                    <a:pt x="9" y="288"/>
                    <a:pt x="4" y="284"/>
                    <a:pt x="3" y="282"/>
                  </a:cubicBezTo>
                  <a:cubicBezTo>
                    <a:pt x="2" y="278"/>
                    <a:pt x="1" y="271"/>
                    <a:pt x="0" y="267"/>
                  </a:cubicBezTo>
                  <a:cubicBezTo>
                    <a:pt x="0" y="263"/>
                    <a:pt x="1" y="255"/>
                    <a:pt x="3" y="251"/>
                  </a:cubicBezTo>
                  <a:cubicBezTo>
                    <a:pt x="4" y="248"/>
                    <a:pt x="8" y="244"/>
                    <a:pt x="10" y="242"/>
                  </a:cubicBezTo>
                  <a:cubicBezTo>
                    <a:pt x="12" y="239"/>
                    <a:pt x="17" y="236"/>
                    <a:pt x="19" y="234"/>
                  </a:cubicBezTo>
                  <a:cubicBezTo>
                    <a:pt x="20" y="232"/>
                    <a:pt x="23" y="228"/>
                    <a:pt x="24" y="226"/>
                  </a:cubicBezTo>
                  <a:cubicBezTo>
                    <a:pt x="24" y="223"/>
                    <a:pt x="24" y="218"/>
                    <a:pt x="25" y="215"/>
                  </a:cubicBezTo>
                  <a:cubicBezTo>
                    <a:pt x="25" y="213"/>
                    <a:pt x="25" y="209"/>
                    <a:pt x="25" y="206"/>
                  </a:cubicBezTo>
                  <a:cubicBezTo>
                    <a:pt x="27" y="206"/>
                    <a:pt x="29" y="205"/>
                    <a:pt x="31" y="205"/>
                  </a:cubicBezTo>
                  <a:cubicBezTo>
                    <a:pt x="33" y="205"/>
                    <a:pt x="40" y="205"/>
                    <a:pt x="41" y="207"/>
                  </a:cubicBezTo>
                  <a:cubicBezTo>
                    <a:pt x="43" y="209"/>
                    <a:pt x="42" y="214"/>
                    <a:pt x="42" y="216"/>
                  </a:cubicBezTo>
                  <a:cubicBezTo>
                    <a:pt x="41" y="218"/>
                    <a:pt x="39" y="220"/>
                    <a:pt x="39" y="222"/>
                  </a:cubicBezTo>
                  <a:cubicBezTo>
                    <a:pt x="39" y="224"/>
                    <a:pt x="41" y="229"/>
                    <a:pt x="43" y="230"/>
                  </a:cubicBezTo>
                  <a:cubicBezTo>
                    <a:pt x="45" y="231"/>
                    <a:pt x="49" y="231"/>
                    <a:pt x="51" y="230"/>
                  </a:cubicBezTo>
                  <a:cubicBezTo>
                    <a:pt x="53" y="229"/>
                    <a:pt x="53" y="224"/>
                    <a:pt x="55" y="223"/>
                  </a:cubicBezTo>
                  <a:cubicBezTo>
                    <a:pt x="56" y="222"/>
                    <a:pt x="60" y="223"/>
                    <a:pt x="61" y="224"/>
                  </a:cubicBezTo>
                  <a:cubicBezTo>
                    <a:pt x="63" y="225"/>
                    <a:pt x="64" y="229"/>
                    <a:pt x="66" y="230"/>
                  </a:cubicBezTo>
                  <a:cubicBezTo>
                    <a:pt x="68" y="231"/>
                    <a:pt x="72" y="233"/>
                    <a:pt x="74" y="232"/>
                  </a:cubicBezTo>
                  <a:cubicBezTo>
                    <a:pt x="77" y="232"/>
                    <a:pt x="81" y="228"/>
                    <a:pt x="83" y="226"/>
                  </a:cubicBezTo>
                  <a:cubicBezTo>
                    <a:pt x="84" y="224"/>
                    <a:pt x="85" y="219"/>
                    <a:pt x="87" y="217"/>
                  </a:cubicBezTo>
                  <a:cubicBezTo>
                    <a:pt x="88" y="216"/>
                    <a:pt x="91" y="215"/>
                    <a:pt x="92" y="214"/>
                  </a:cubicBezTo>
                  <a:cubicBezTo>
                    <a:pt x="94" y="211"/>
                    <a:pt x="94" y="204"/>
                    <a:pt x="94" y="201"/>
                  </a:cubicBezTo>
                  <a:cubicBezTo>
                    <a:pt x="95" y="198"/>
                    <a:pt x="94" y="193"/>
                    <a:pt x="95" y="191"/>
                  </a:cubicBezTo>
                  <a:cubicBezTo>
                    <a:pt x="96" y="188"/>
                    <a:pt x="101" y="184"/>
                    <a:pt x="103" y="182"/>
                  </a:cubicBezTo>
                  <a:cubicBezTo>
                    <a:pt x="105" y="181"/>
                    <a:pt x="109" y="180"/>
                    <a:pt x="111" y="180"/>
                  </a:cubicBezTo>
                  <a:cubicBezTo>
                    <a:pt x="112" y="180"/>
                    <a:pt x="114" y="181"/>
                    <a:pt x="115" y="181"/>
                  </a:cubicBezTo>
                  <a:cubicBezTo>
                    <a:pt x="117" y="181"/>
                    <a:pt x="120" y="179"/>
                    <a:pt x="121" y="177"/>
                  </a:cubicBezTo>
                  <a:cubicBezTo>
                    <a:pt x="121" y="176"/>
                    <a:pt x="122" y="173"/>
                    <a:pt x="121" y="171"/>
                  </a:cubicBezTo>
                  <a:cubicBezTo>
                    <a:pt x="120" y="170"/>
                    <a:pt x="116" y="172"/>
                    <a:pt x="115" y="171"/>
                  </a:cubicBezTo>
                  <a:cubicBezTo>
                    <a:pt x="114" y="170"/>
                    <a:pt x="114" y="167"/>
                    <a:pt x="114" y="165"/>
                  </a:cubicBezTo>
                  <a:cubicBezTo>
                    <a:pt x="115" y="162"/>
                    <a:pt x="120" y="159"/>
                    <a:pt x="123" y="158"/>
                  </a:cubicBezTo>
                  <a:cubicBezTo>
                    <a:pt x="125" y="157"/>
                    <a:pt x="130" y="157"/>
                    <a:pt x="132" y="157"/>
                  </a:cubicBezTo>
                  <a:cubicBezTo>
                    <a:pt x="134" y="158"/>
                    <a:pt x="137" y="160"/>
                    <a:pt x="138" y="161"/>
                  </a:cubicBezTo>
                  <a:cubicBezTo>
                    <a:pt x="139" y="163"/>
                    <a:pt x="139" y="167"/>
                    <a:pt x="140" y="168"/>
                  </a:cubicBezTo>
                  <a:cubicBezTo>
                    <a:pt x="141" y="170"/>
                    <a:pt x="144" y="172"/>
                    <a:pt x="145" y="173"/>
                  </a:cubicBezTo>
                  <a:cubicBezTo>
                    <a:pt x="148" y="173"/>
                    <a:pt x="152" y="169"/>
                    <a:pt x="154" y="167"/>
                  </a:cubicBezTo>
                  <a:cubicBezTo>
                    <a:pt x="156" y="165"/>
                    <a:pt x="160" y="160"/>
                    <a:pt x="162" y="157"/>
                  </a:cubicBezTo>
                  <a:cubicBezTo>
                    <a:pt x="162" y="155"/>
                    <a:pt x="162" y="151"/>
                    <a:pt x="163" y="149"/>
                  </a:cubicBezTo>
                  <a:cubicBezTo>
                    <a:pt x="163" y="147"/>
                    <a:pt x="162" y="143"/>
                    <a:pt x="163" y="141"/>
                  </a:cubicBezTo>
                  <a:cubicBezTo>
                    <a:pt x="164" y="139"/>
                    <a:pt x="166" y="137"/>
                    <a:pt x="168" y="136"/>
                  </a:cubicBezTo>
                  <a:cubicBezTo>
                    <a:pt x="171" y="135"/>
                    <a:pt x="177" y="135"/>
                    <a:pt x="181" y="135"/>
                  </a:cubicBezTo>
                  <a:cubicBezTo>
                    <a:pt x="182" y="135"/>
                    <a:pt x="185" y="136"/>
                    <a:pt x="187" y="135"/>
                  </a:cubicBezTo>
                  <a:cubicBezTo>
                    <a:pt x="190" y="134"/>
                    <a:pt x="192" y="127"/>
                    <a:pt x="193" y="124"/>
                  </a:cubicBezTo>
                  <a:cubicBezTo>
                    <a:pt x="194" y="122"/>
                    <a:pt x="197" y="117"/>
                    <a:pt x="197" y="114"/>
                  </a:cubicBezTo>
                  <a:cubicBezTo>
                    <a:pt x="198" y="112"/>
                    <a:pt x="198" y="106"/>
                    <a:pt x="197" y="104"/>
                  </a:cubicBezTo>
                  <a:cubicBezTo>
                    <a:pt x="195" y="101"/>
                    <a:pt x="190" y="98"/>
                    <a:pt x="188" y="96"/>
                  </a:cubicBezTo>
                  <a:cubicBezTo>
                    <a:pt x="185" y="94"/>
                    <a:pt x="179" y="92"/>
                    <a:pt x="177" y="90"/>
                  </a:cubicBezTo>
                  <a:cubicBezTo>
                    <a:pt x="176" y="89"/>
                    <a:pt x="173" y="85"/>
                    <a:pt x="173" y="83"/>
                  </a:cubicBezTo>
                  <a:cubicBezTo>
                    <a:pt x="172" y="81"/>
                    <a:pt x="174" y="75"/>
                    <a:pt x="175" y="73"/>
                  </a:cubicBezTo>
                  <a:cubicBezTo>
                    <a:pt x="176" y="71"/>
                    <a:pt x="181" y="69"/>
                    <a:pt x="182" y="67"/>
                  </a:cubicBezTo>
                  <a:cubicBezTo>
                    <a:pt x="184" y="65"/>
                    <a:pt x="187" y="61"/>
                    <a:pt x="187" y="58"/>
                  </a:cubicBezTo>
                  <a:cubicBezTo>
                    <a:pt x="187" y="56"/>
                    <a:pt x="185" y="53"/>
                    <a:pt x="184" y="52"/>
                  </a:cubicBezTo>
                  <a:cubicBezTo>
                    <a:pt x="183" y="51"/>
                    <a:pt x="178" y="50"/>
                    <a:pt x="178" y="48"/>
                  </a:cubicBezTo>
                  <a:cubicBezTo>
                    <a:pt x="177" y="47"/>
                    <a:pt x="178" y="44"/>
                    <a:pt x="179" y="43"/>
                  </a:cubicBezTo>
                  <a:cubicBezTo>
                    <a:pt x="181" y="41"/>
                    <a:pt x="188" y="40"/>
                    <a:pt x="191" y="40"/>
                  </a:cubicBezTo>
                  <a:cubicBezTo>
                    <a:pt x="193" y="40"/>
                    <a:pt x="197" y="42"/>
                    <a:pt x="199" y="41"/>
                  </a:cubicBezTo>
                  <a:cubicBezTo>
                    <a:pt x="201" y="41"/>
                    <a:pt x="206" y="40"/>
                    <a:pt x="207" y="38"/>
                  </a:cubicBezTo>
                  <a:cubicBezTo>
                    <a:pt x="209" y="36"/>
                    <a:pt x="207" y="29"/>
                    <a:pt x="208" y="26"/>
                  </a:cubicBezTo>
                  <a:cubicBezTo>
                    <a:pt x="209" y="24"/>
                    <a:pt x="210" y="20"/>
                    <a:pt x="211" y="18"/>
                  </a:cubicBezTo>
                  <a:cubicBezTo>
                    <a:pt x="213" y="17"/>
                    <a:pt x="219" y="15"/>
                    <a:pt x="221" y="16"/>
                  </a:cubicBezTo>
                  <a:cubicBezTo>
                    <a:pt x="224" y="17"/>
                    <a:pt x="227" y="22"/>
                    <a:pt x="230" y="23"/>
                  </a:cubicBezTo>
                  <a:cubicBezTo>
                    <a:pt x="232" y="24"/>
                    <a:pt x="237" y="25"/>
                    <a:pt x="239" y="25"/>
                  </a:cubicBezTo>
                  <a:cubicBezTo>
                    <a:pt x="241" y="24"/>
                    <a:pt x="245" y="21"/>
                    <a:pt x="247" y="20"/>
                  </a:cubicBezTo>
                  <a:cubicBezTo>
                    <a:pt x="249" y="19"/>
                    <a:pt x="255" y="21"/>
                    <a:pt x="256" y="19"/>
                  </a:cubicBezTo>
                  <a:cubicBezTo>
                    <a:pt x="259" y="17"/>
                    <a:pt x="258" y="9"/>
                    <a:pt x="260" y="6"/>
                  </a:cubicBezTo>
                  <a:cubicBezTo>
                    <a:pt x="260" y="4"/>
                    <a:pt x="264" y="2"/>
                    <a:pt x="266" y="0"/>
                  </a:cubicBezTo>
                  <a:cubicBezTo>
                    <a:pt x="267" y="1"/>
                    <a:pt x="268" y="2"/>
                    <a:pt x="269" y="3"/>
                  </a:cubicBezTo>
                  <a:cubicBezTo>
                    <a:pt x="269" y="4"/>
                    <a:pt x="269" y="6"/>
                    <a:pt x="270" y="6"/>
                  </a:cubicBezTo>
                  <a:cubicBezTo>
                    <a:pt x="270" y="7"/>
                    <a:pt x="273" y="7"/>
                    <a:pt x="274" y="7"/>
                  </a:cubicBezTo>
                  <a:cubicBezTo>
                    <a:pt x="275" y="8"/>
                    <a:pt x="279" y="9"/>
                    <a:pt x="280" y="10"/>
                  </a:cubicBezTo>
                  <a:cubicBezTo>
                    <a:pt x="282" y="11"/>
                    <a:pt x="284" y="14"/>
                    <a:pt x="286" y="15"/>
                  </a:cubicBezTo>
                  <a:cubicBezTo>
                    <a:pt x="287" y="15"/>
                    <a:pt x="290" y="15"/>
                    <a:pt x="291" y="15"/>
                  </a:cubicBezTo>
                  <a:cubicBezTo>
                    <a:pt x="292" y="15"/>
                    <a:pt x="296" y="15"/>
                    <a:pt x="297" y="14"/>
                  </a:cubicBezTo>
                  <a:cubicBezTo>
                    <a:pt x="298" y="14"/>
                    <a:pt x="300" y="15"/>
                    <a:pt x="301" y="15"/>
                  </a:cubicBezTo>
                  <a:cubicBezTo>
                    <a:pt x="303" y="15"/>
                    <a:pt x="306" y="13"/>
                    <a:pt x="308" y="14"/>
                  </a:cubicBezTo>
                  <a:cubicBezTo>
                    <a:pt x="310" y="14"/>
                    <a:pt x="312" y="17"/>
                    <a:pt x="313" y="17"/>
                  </a:cubicBezTo>
                  <a:cubicBezTo>
                    <a:pt x="313" y="17"/>
                    <a:pt x="313" y="18"/>
                    <a:pt x="313" y="18"/>
                  </a:cubicBezTo>
                  <a:cubicBezTo>
                    <a:pt x="313" y="21"/>
                    <a:pt x="312" y="24"/>
                    <a:pt x="312" y="26"/>
                  </a:cubicBezTo>
                  <a:cubicBezTo>
                    <a:pt x="312" y="28"/>
                    <a:pt x="312" y="31"/>
                    <a:pt x="311" y="32"/>
                  </a:cubicBezTo>
                  <a:cubicBezTo>
                    <a:pt x="310" y="34"/>
                    <a:pt x="304" y="34"/>
                    <a:pt x="303" y="36"/>
                  </a:cubicBezTo>
                  <a:cubicBezTo>
                    <a:pt x="301" y="38"/>
                    <a:pt x="302" y="45"/>
                    <a:pt x="301" y="48"/>
                  </a:cubicBezTo>
                  <a:cubicBezTo>
                    <a:pt x="300" y="50"/>
                    <a:pt x="297" y="53"/>
                    <a:pt x="295" y="55"/>
                  </a:cubicBezTo>
                  <a:cubicBezTo>
                    <a:pt x="293" y="57"/>
                    <a:pt x="287" y="58"/>
                    <a:pt x="284" y="59"/>
                  </a:cubicBezTo>
                  <a:cubicBezTo>
                    <a:pt x="281" y="60"/>
                    <a:pt x="275" y="61"/>
                    <a:pt x="273" y="64"/>
                  </a:cubicBezTo>
                  <a:cubicBezTo>
                    <a:pt x="272" y="66"/>
                    <a:pt x="274" y="72"/>
                    <a:pt x="274" y="74"/>
                  </a:cubicBezTo>
                  <a:cubicBezTo>
                    <a:pt x="274" y="76"/>
                    <a:pt x="274" y="81"/>
                    <a:pt x="273" y="83"/>
                  </a:cubicBezTo>
                  <a:cubicBezTo>
                    <a:pt x="272" y="84"/>
                    <a:pt x="267" y="83"/>
                    <a:pt x="266" y="84"/>
                  </a:cubicBezTo>
                  <a:cubicBezTo>
                    <a:pt x="264" y="85"/>
                    <a:pt x="260" y="89"/>
                    <a:pt x="259" y="92"/>
                  </a:cubicBezTo>
                  <a:cubicBezTo>
                    <a:pt x="257" y="95"/>
                    <a:pt x="257" y="102"/>
                    <a:pt x="258" y="105"/>
                  </a:cubicBezTo>
                  <a:cubicBezTo>
                    <a:pt x="258" y="109"/>
                    <a:pt x="263" y="116"/>
                    <a:pt x="266" y="119"/>
                  </a:cubicBezTo>
                  <a:cubicBezTo>
                    <a:pt x="267" y="120"/>
                    <a:pt x="272" y="122"/>
                    <a:pt x="274" y="124"/>
                  </a:cubicBezTo>
                  <a:cubicBezTo>
                    <a:pt x="275" y="126"/>
                    <a:pt x="277" y="131"/>
                    <a:pt x="277" y="133"/>
                  </a:cubicBezTo>
                  <a:cubicBezTo>
                    <a:pt x="277" y="135"/>
                    <a:pt x="276" y="139"/>
                    <a:pt x="275" y="141"/>
                  </a:cubicBezTo>
                  <a:cubicBezTo>
                    <a:pt x="274" y="142"/>
                    <a:pt x="269" y="143"/>
                    <a:pt x="268" y="144"/>
                  </a:cubicBezTo>
                  <a:cubicBezTo>
                    <a:pt x="267" y="146"/>
                    <a:pt x="265" y="150"/>
                    <a:pt x="265" y="153"/>
                  </a:cubicBezTo>
                  <a:cubicBezTo>
                    <a:pt x="265" y="156"/>
                    <a:pt x="268" y="161"/>
                    <a:pt x="269" y="164"/>
                  </a:cubicBezTo>
                  <a:cubicBezTo>
                    <a:pt x="271" y="166"/>
                    <a:pt x="274" y="170"/>
                    <a:pt x="276" y="171"/>
                  </a:cubicBezTo>
                  <a:cubicBezTo>
                    <a:pt x="278" y="172"/>
                    <a:pt x="281" y="173"/>
                    <a:pt x="282" y="174"/>
                  </a:cubicBezTo>
                  <a:cubicBezTo>
                    <a:pt x="283" y="175"/>
                    <a:pt x="286" y="178"/>
                    <a:pt x="286" y="179"/>
                  </a:cubicBezTo>
                  <a:cubicBezTo>
                    <a:pt x="287" y="181"/>
                    <a:pt x="286" y="185"/>
                    <a:pt x="286" y="187"/>
                  </a:cubicBezTo>
                  <a:cubicBezTo>
                    <a:pt x="286" y="189"/>
                    <a:pt x="286" y="193"/>
                    <a:pt x="288" y="194"/>
                  </a:cubicBezTo>
                  <a:cubicBezTo>
                    <a:pt x="289" y="195"/>
                    <a:pt x="293" y="193"/>
                    <a:pt x="295" y="193"/>
                  </a:cubicBezTo>
                  <a:cubicBezTo>
                    <a:pt x="296" y="193"/>
                    <a:pt x="299" y="193"/>
                    <a:pt x="299" y="194"/>
                  </a:cubicBezTo>
                  <a:cubicBezTo>
                    <a:pt x="301" y="196"/>
                    <a:pt x="299" y="201"/>
                    <a:pt x="299" y="203"/>
                  </a:cubicBezTo>
                  <a:cubicBezTo>
                    <a:pt x="300" y="204"/>
                    <a:pt x="301" y="206"/>
                    <a:pt x="303" y="206"/>
                  </a:cubicBezTo>
                  <a:cubicBezTo>
                    <a:pt x="305" y="207"/>
                    <a:pt x="309" y="204"/>
                    <a:pt x="311" y="203"/>
                  </a:cubicBezTo>
                  <a:cubicBezTo>
                    <a:pt x="312" y="202"/>
                    <a:pt x="313" y="198"/>
                    <a:pt x="315" y="198"/>
                  </a:cubicBezTo>
                  <a:cubicBezTo>
                    <a:pt x="316" y="197"/>
                    <a:pt x="319" y="197"/>
                    <a:pt x="321" y="197"/>
                  </a:cubicBezTo>
                  <a:cubicBezTo>
                    <a:pt x="322" y="196"/>
                    <a:pt x="324" y="193"/>
                    <a:pt x="325" y="193"/>
                  </a:cubicBezTo>
                  <a:cubicBezTo>
                    <a:pt x="328" y="192"/>
                    <a:pt x="334" y="191"/>
                    <a:pt x="336" y="191"/>
                  </a:cubicBezTo>
                  <a:cubicBezTo>
                    <a:pt x="338" y="192"/>
                    <a:pt x="340" y="194"/>
                    <a:pt x="342" y="195"/>
                  </a:cubicBezTo>
                  <a:cubicBezTo>
                    <a:pt x="344" y="196"/>
                    <a:pt x="350" y="194"/>
                    <a:pt x="352" y="196"/>
                  </a:cubicBezTo>
                  <a:cubicBezTo>
                    <a:pt x="354" y="197"/>
                    <a:pt x="356" y="203"/>
                    <a:pt x="356" y="205"/>
                  </a:cubicBezTo>
                  <a:cubicBezTo>
                    <a:pt x="357" y="207"/>
                    <a:pt x="357" y="212"/>
                    <a:pt x="357" y="214"/>
                  </a:cubicBezTo>
                  <a:cubicBezTo>
                    <a:pt x="357" y="216"/>
                    <a:pt x="356" y="222"/>
                    <a:pt x="357" y="225"/>
                  </a:cubicBezTo>
                  <a:cubicBezTo>
                    <a:pt x="358" y="227"/>
                    <a:pt x="363" y="229"/>
                    <a:pt x="364" y="231"/>
                  </a:cubicBezTo>
                  <a:cubicBezTo>
                    <a:pt x="364" y="232"/>
                    <a:pt x="364" y="233"/>
                    <a:pt x="364" y="235"/>
                  </a:cubicBezTo>
                  <a:cubicBezTo>
                    <a:pt x="364" y="235"/>
                    <a:pt x="363" y="235"/>
                    <a:pt x="363" y="235"/>
                  </a:cubicBezTo>
                  <a:cubicBezTo>
                    <a:pt x="362" y="235"/>
                    <a:pt x="360" y="237"/>
                    <a:pt x="359" y="238"/>
                  </a:cubicBezTo>
                  <a:cubicBezTo>
                    <a:pt x="357" y="239"/>
                    <a:pt x="354" y="240"/>
                    <a:pt x="353" y="241"/>
                  </a:cubicBezTo>
                  <a:cubicBezTo>
                    <a:pt x="352" y="242"/>
                    <a:pt x="350" y="243"/>
                    <a:pt x="350" y="244"/>
                  </a:cubicBezTo>
                  <a:cubicBezTo>
                    <a:pt x="349" y="245"/>
                    <a:pt x="348" y="247"/>
                    <a:pt x="347" y="248"/>
                  </a:cubicBezTo>
                  <a:cubicBezTo>
                    <a:pt x="346" y="248"/>
                    <a:pt x="345" y="247"/>
                    <a:pt x="344" y="247"/>
                  </a:cubicBezTo>
                  <a:cubicBezTo>
                    <a:pt x="343" y="247"/>
                    <a:pt x="341" y="249"/>
                    <a:pt x="340" y="250"/>
                  </a:cubicBezTo>
                  <a:cubicBezTo>
                    <a:pt x="337" y="251"/>
                    <a:pt x="332" y="255"/>
                    <a:pt x="330" y="257"/>
                  </a:cubicBezTo>
                  <a:cubicBezTo>
                    <a:pt x="329" y="257"/>
                    <a:pt x="326" y="258"/>
                    <a:pt x="325" y="259"/>
                  </a:cubicBezTo>
                  <a:cubicBezTo>
                    <a:pt x="323" y="259"/>
                    <a:pt x="321" y="261"/>
                    <a:pt x="319" y="262"/>
                  </a:cubicBezTo>
                  <a:cubicBezTo>
                    <a:pt x="318" y="263"/>
                    <a:pt x="315" y="265"/>
                    <a:pt x="313" y="266"/>
                  </a:cubicBezTo>
                  <a:cubicBezTo>
                    <a:pt x="312" y="266"/>
                    <a:pt x="309" y="268"/>
                    <a:pt x="308" y="269"/>
                  </a:cubicBezTo>
                  <a:cubicBezTo>
                    <a:pt x="306" y="270"/>
                    <a:pt x="304" y="272"/>
                    <a:pt x="302" y="273"/>
                  </a:cubicBezTo>
                  <a:cubicBezTo>
                    <a:pt x="299" y="275"/>
                    <a:pt x="292" y="277"/>
                    <a:pt x="289" y="278"/>
                  </a:cubicBezTo>
                  <a:cubicBezTo>
                    <a:pt x="287" y="279"/>
                    <a:pt x="283" y="283"/>
                    <a:pt x="281" y="283"/>
                  </a:cubicBezTo>
                  <a:cubicBezTo>
                    <a:pt x="280" y="284"/>
                    <a:pt x="278" y="284"/>
                    <a:pt x="278" y="284"/>
                  </a:cubicBezTo>
                  <a:cubicBezTo>
                    <a:pt x="277" y="283"/>
                    <a:pt x="276" y="281"/>
                    <a:pt x="276" y="280"/>
                  </a:cubicBezTo>
                  <a:cubicBezTo>
                    <a:pt x="276" y="279"/>
                    <a:pt x="276" y="277"/>
                    <a:pt x="277" y="276"/>
                  </a:cubicBezTo>
                  <a:cubicBezTo>
                    <a:pt x="278" y="275"/>
                    <a:pt x="281" y="275"/>
                    <a:pt x="282" y="274"/>
                  </a:cubicBezTo>
                  <a:cubicBezTo>
                    <a:pt x="283" y="274"/>
                    <a:pt x="285" y="272"/>
                    <a:pt x="286" y="271"/>
                  </a:cubicBezTo>
                  <a:cubicBezTo>
                    <a:pt x="287" y="270"/>
                    <a:pt x="289" y="269"/>
                    <a:pt x="290" y="268"/>
                  </a:cubicBezTo>
                  <a:cubicBezTo>
                    <a:pt x="291" y="267"/>
                    <a:pt x="292" y="264"/>
                    <a:pt x="293" y="263"/>
                  </a:cubicBezTo>
                  <a:cubicBezTo>
                    <a:pt x="293" y="263"/>
                    <a:pt x="295" y="263"/>
                    <a:pt x="295" y="263"/>
                  </a:cubicBezTo>
                  <a:cubicBezTo>
                    <a:pt x="296" y="264"/>
                    <a:pt x="296" y="265"/>
                    <a:pt x="297" y="266"/>
                  </a:cubicBezTo>
                  <a:cubicBezTo>
                    <a:pt x="298" y="266"/>
                    <a:pt x="300" y="265"/>
                    <a:pt x="301" y="265"/>
                  </a:cubicBezTo>
                  <a:cubicBezTo>
                    <a:pt x="302" y="264"/>
                    <a:pt x="304" y="263"/>
                    <a:pt x="304" y="262"/>
                  </a:cubicBezTo>
                  <a:cubicBezTo>
                    <a:pt x="304" y="261"/>
                    <a:pt x="303" y="260"/>
                    <a:pt x="302" y="260"/>
                  </a:cubicBezTo>
                  <a:cubicBezTo>
                    <a:pt x="302" y="260"/>
                    <a:pt x="301" y="262"/>
                    <a:pt x="300" y="262"/>
                  </a:cubicBezTo>
                  <a:cubicBezTo>
                    <a:pt x="300" y="262"/>
                    <a:pt x="298" y="261"/>
                    <a:pt x="298" y="261"/>
                  </a:cubicBezTo>
                  <a:cubicBezTo>
                    <a:pt x="298" y="260"/>
                    <a:pt x="301" y="258"/>
                    <a:pt x="301" y="257"/>
                  </a:cubicBezTo>
                  <a:cubicBezTo>
                    <a:pt x="301" y="257"/>
                    <a:pt x="299" y="257"/>
                    <a:pt x="298" y="257"/>
                  </a:cubicBezTo>
                  <a:cubicBezTo>
                    <a:pt x="297" y="257"/>
                    <a:pt x="296" y="258"/>
                    <a:pt x="295" y="258"/>
                  </a:cubicBezTo>
                  <a:cubicBezTo>
                    <a:pt x="294" y="257"/>
                    <a:pt x="291" y="256"/>
                    <a:pt x="290" y="256"/>
                  </a:cubicBezTo>
                  <a:cubicBezTo>
                    <a:pt x="289" y="256"/>
                    <a:pt x="288" y="256"/>
                    <a:pt x="287" y="256"/>
                  </a:cubicBezTo>
                  <a:cubicBezTo>
                    <a:pt x="287" y="256"/>
                    <a:pt x="287" y="258"/>
                    <a:pt x="286" y="258"/>
                  </a:cubicBezTo>
                  <a:cubicBezTo>
                    <a:pt x="286" y="259"/>
                    <a:pt x="283" y="259"/>
                    <a:pt x="282" y="260"/>
                  </a:cubicBezTo>
                  <a:cubicBezTo>
                    <a:pt x="282" y="260"/>
                    <a:pt x="282" y="262"/>
                    <a:pt x="282" y="263"/>
                  </a:cubicBezTo>
                  <a:cubicBezTo>
                    <a:pt x="282" y="264"/>
                    <a:pt x="283" y="266"/>
                    <a:pt x="283" y="267"/>
                  </a:cubicBezTo>
                  <a:cubicBezTo>
                    <a:pt x="283" y="268"/>
                    <a:pt x="281" y="269"/>
                    <a:pt x="280" y="269"/>
                  </a:cubicBezTo>
                  <a:cubicBezTo>
                    <a:pt x="279" y="268"/>
                    <a:pt x="280" y="265"/>
                    <a:pt x="279" y="265"/>
                  </a:cubicBezTo>
                  <a:cubicBezTo>
                    <a:pt x="279" y="265"/>
                    <a:pt x="277" y="266"/>
                    <a:pt x="277" y="267"/>
                  </a:cubicBezTo>
                  <a:cubicBezTo>
                    <a:pt x="276" y="267"/>
                    <a:pt x="275" y="268"/>
                    <a:pt x="274" y="268"/>
                  </a:cubicBezTo>
                  <a:cubicBezTo>
                    <a:pt x="273" y="268"/>
                    <a:pt x="272" y="267"/>
                    <a:pt x="271" y="267"/>
                  </a:cubicBezTo>
                  <a:cubicBezTo>
                    <a:pt x="270" y="267"/>
                    <a:pt x="268" y="267"/>
                    <a:pt x="267" y="267"/>
                  </a:cubicBezTo>
                  <a:cubicBezTo>
                    <a:pt x="266" y="268"/>
                    <a:pt x="266" y="269"/>
                    <a:pt x="265" y="269"/>
                  </a:cubicBezTo>
                  <a:cubicBezTo>
                    <a:pt x="265" y="270"/>
                    <a:pt x="264" y="273"/>
                    <a:pt x="262" y="274"/>
                  </a:cubicBezTo>
                  <a:cubicBezTo>
                    <a:pt x="262" y="274"/>
                    <a:pt x="260" y="274"/>
                    <a:pt x="259" y="275"/>
                  </a:cubicBezTo>
                  <a:cubicBezTo>
                    <a:pt x="258" y="275"/>
                    <a:pt x="257" y="277"/>
                    <a:pt x="257" y="278"/>
                  </a:cubicBezTo>
                  <a:cubicBezTo>
                    <a:pt x="258" y="279"/>
                    <a:pt x="261" y="277"/>
                    <a:pt x="262" y="278"/>
                  </a:cubicBezTo>
                  <a:cubicBezTo>
                    <a:pt x="264" y="278"/>
                    <a:pt x="266" y="278"/>
                    <a:pt x="266" y="279"/>
                  </a:cubicBezTo>
                  <a:cubicBezTo>
                    <a:pt x="267" y="281"/>
                    <a:pt x="266" y="284"/>
                    <a:pt x="265" y="285"/>
                  </a:cubicBezTo>
                  <a:cubicBezTo>
                    <a:pt x="264" y="285"/>
                    <a:pt x="261" y="285"/>
                    <a:pt x="260" y="285"/>
                  </a:cubicBezTo>
                  <a:cubicBezTo>
                    <a:pt x="259" y="285"/>
                    <a:pt x="259" y="283"/>
                    <a:pt x="258" y="282"/>
                  </a:cubicBezTo>
                  <a:cubicBezTo>
                    <a:pt x="256" y="282"/>
                    <a:pt x="253" y="283"/>
                    <a:pt x="253" y="284"/>
                  </a:cubicBezTo>
                  <a:cubicBezTo>
                    <a:pt x="252" y="284"/>
                    <a:pt x="252" y="287"/>
                    <a:pt x="252" y="288"/>
                  </a:cubicBezTo>
                  <a:cubicBezTo>
                    <a:pt x="253" y="289"/>
                    <a:pt x="254" y="291"/>
                    <a:pt x="254" y="292"/>
                  </a:cubicBezTo>
                  <a:cubicBezTo>
                    <a:pt x="253" y="292"/>
                    <a:pt x="252" y="293"/>
                    <a:pt x="252" y="293"/>
                  </a:cubicBezTo>
                  <a:cubicBezTo>
                    <a:pt x="252" y="295"/>
                    <a:pt x="253" y="298"/>
                    <a:pt x="253" y="300"/>
                  </a:cubicBezTo>
                  <a:cubicBezTo>
                    <a:pt x="252" y="301"/>
                    <a:pt x="250" y="301"/>
                    <a:pt x="250" y="301"/>
                  </a:cubicBezTo>
                  <a:cubicBezTo>
                    <a:pt x="249" y="302"/>
                    <a:pt x="247" y="301"/>
                    <a:pt x="246" y="301"/>
                  </a:cubicBezTo>
                  <a:cubicBezTo>
                    <a:pt x="245" y="300"/>
                    <a:pt x="243" y="299"/>
                    <a:pt x="243" y="298"/>
                  </a:cubicBezTo>
                  <a:cubicBezTo>
                    <a:pt x="243" y="297"/>
                    <a:pt x="245" y="294"/>
                    <a:pt x="245" y="292"/>
                  </a:cubicBezTo>
                  <a:cubicBezTo>
                    <a:pt x="244" y="291"/>
                    <a:pt x="242" y="290"/>
                    <a:pt x="241" y="289"/>
                  </a:cubicBezTo>
                  <a:cubicBezTo>
                    <a:pt x="241" y="289"/>
                    <a:pt x="241" y="286"/>
                    <a:pt x="240" y="286"/>
                  </a:cubicBezTo>
                  <a:cubicBezTo>
                    <a:pt x="239" y="286"/>
                    <a:pt x="237" y="288"/>
                    <a:pt x="236" y="289"/>
                  </a:cubicBezTo>
                  <a:cubicBezTo>
                    <a:pt x="236" y="290"/>
                    <a:pt x="236" y="292"/>
                    <a:pt x="236" y="293"/>
                  </a:cubicBezTo>
                  <a:cubicBezTo>
                    <a:pt x="237" y="294"/>
                    <a:pt x="238" y="296"/>
                    <a:pt x="238" y="297"/>
                  </a:cubicBezTo>
                  <a:cubicBezTo>
                    <a:pt x="238" y="298"/>
                    <a:pt x="236" y="299"/>
                    <a:pt x="236" y="300"/>
                  </a:cubicBezTo>
                  <a:cubicBezTo>
                    <a:pt x="235" y="302"/>
                    <a:pt x="235" y="306"/>
                    <a:pt x="235" y="309"/>
                  </a:cubicBezTo>
                  <a:cubicBezTo>
                    <a:pt x="235" y="310"/>
                    <a:pt x="236" y="313"/>
                    <a:pt x="237" y="314"/>
                  </a:cubicBezTo>
                  <a:cubicBezTo>
                    <a:pt x="238" y="315"/>
                    <a:pt x="241" y="314"/>
                    <a:pt x="242" y="315"/>
                  </a:cubicBezTo>
                  <a:cubicBezTo>
                    <a:pt x="243" y="315"/>
                    <a:pt x="243" y="318"/>
                    <a:pt x="244" y="319"/>
                  </a:cubicBezTo>
                  <a:cubicBezTo>
                    <a:pt x="245" y="319"/>
                    <a:pt x="247" y="319"/>
                    <a:pt x="248" y="319"/>
                  </a:cubicBezTo>
                  <a:cubicBezTo>
                    <a:pt x="250" y="319"/>
                    <a:pt x="253" y="318"/>
                    <a:pt x="254" y="318"/>
                  </a:cubicBezTo>
                  <a:cubicBezTo>
                    <a:pt x="255" y="318"/>
                    <a:pt x="257" y="318"/>
                    <a:pt x="258" y="319"/>
                  </a:cubicBezTo>
                  <a:cubicBezTo>
                    <a:pt x="258" y="320"/>
                    <a:pt x="257" y="322"/>
                    <a:pt x="257" y="323"/>
                  </a:cubicBezTo>
                  <a:cubicBezTo>
                    <a:pt x="257" y="323"/>
                    <a:pt x="256" y="325"/>
                    <a:pt x="256" y="326"/>
                  </a:cubicBezTo>
                  <a:cubicBezTo>
                    <a:pt x="256" y="327"/>
                    <a:pt x="257" y="328"/>
                    <a:pt x="258" y="328"/>
                  </a:cubicBezTo>
                  <a:cubicBezTo>
                    <a:pt x="259" y="328"/>
                    <a:pt x="260" y="328"/>
                    <a:pt x="260" y="327"/>
                  </a:cubicBezTo>
                  <a:cubicBezTo>
                    <a:pt x="260" y="326"/>
                    <a:pt x="260" y="325"/>
                    <a:pt x="260" y="324"/>
                  </a:cubicBezTo>
                  <a:cubicBezTo>
                    <a:pt x="260" y="323"/>
                    <a:pt x="260" y="320"/>
                    <a:pt x="260" y="319"/>
                  </a:cubicBezTo>
                  <a:cubicBezTo>
                    <a:pt x="261" y="318"/>
                    <a:pt x="261" y="316"/>
                    <a:pt x="262" y="315"/>
                  </a:cubicBezTo>
                  <a:cubicBezTo>
                    <a:pt x="262" y="313"/>
                    <a:pt x="262" y="311"/>
                    <a:pt x="262" y="309"/>
                  </a:cubicBezTo>
                  <a:cubicBezTo>
                    <a:pt x="263" y="308"/>
                    <a:pt x="263" y="307"/>
                    <a:pt x="263" y="306"/>
                  </a:cubicBezTo>
                  <a:cubicBezTo>
                    <a:pt x="263" y="305"/>
                    <a:pt x="262" y="303"/>
                    <a:pt x="263" y="302"/>
                  </a:cubicBezTo>
                  <a:cubicBezTo>
                    <a:pt x="263" y="302"/>
                    <a:pt x="265" y="302"/>
                    <a:pt x="265" y="302"/>
                  </a:cubicBezTo>
                  <a:cubicBezTo>
                    <a:pt x="266" y="303"/>
                    <a:pt x="266" y="305"/>
                    <a:pt x="266" y="306"/>
                  </a:cubicBezTo>
                  <a:cubicBezTo>
                    <a:pt x="266" y="307"/>
                    <a:pt x="265" y="308"/>
                    <a:pt x="265" y="309"/>
                  </a:cubicBezTo>
                  <a:cubicBezTo>
                    <a:pt x="265" y="311"/>
                    <a:pt x="264" y="314"/>
                    <a:pt x="264" y="315"/>
                  </a:cubicBezTo>
                  <a:cubicBezTo>
                    <a:pt x="264" y="317"/>
                    <a:pt x="263" y="320"/>
                    <a:pt x="263" y="321"/>
                  </a:cubicBezTo>
                  <a:cubicBezTo>
                    <a:pt x="263" y="322"/>
                    <a:pt x="264" y="323"/>
                    <a:pt x="264" y="324"/>
                  </a:cubicBezTo>
                  <a:cubicBezTo>
                    <a:pt x="264" y="325"/>
                    <a:pt x="263" y="327"/>
                    <a:pt x="263" y="327"/>
                  </a:cubicBezTo>
                  <a:cubicBezTo>
                    <a:pt x="262" y="328"/>
                    <a:pt x="261" y="330"/>
                    <a:pt x="261" y="331"/>
                  </a:cubicBezTo>
                  <a:cubicBezTo>
                    <a:pt x="261" y="333"/>
                    <a:pt x="262" y="335"/>
                    <a:pt x="262" y="337"/>
                  </a:cubicBezTo>
                  <a:cubicBezTo>
                    <a:pt x="263" y="337"/>
                    <a:pt x="262" y="339"/>
                    <a:pt x="262" y="339"/>
                  </a:cubicBezTo>
                  <a:cubicBezTo>
                    <a:pt x="263" y="340"/>
                    <a:pt x="264" y="339"/>
                    <a:pt x="264" y="340"/>
                  </a:cubicBezTo>
                  <a:cubicBezTo>
                    <a:pt x="265" y="341"/>
                    <a:pt x="265" y="343"/>
                    <a:pt x="265" y="344"/>
                  </a:cubicBezTo>
                  <a:cubicBezTo>
                    <a:pt x="265" y="344"/>
                    <a:pt x="267" y="345"/>
                    <a:pt x="267" y="345"/>
                  </a:cubicBezTo>
                  <a:cubicBezTo>
                    <a:pt x="267" y="346"/>
                    <a:pt x="268" y="347"/>
                    <a:pt x="268" y="348"/>
                  </a:cubicBezTo>
                  <a:cubicBezTo>
                    <a:pt x="268" y="349"/>
                    <a:pt x="266" y="350"/>
                    <a:pt x="266" y="350"/>
                  </a:cubicBezTo>
                  <a:cubicBezTo>
                    <a:pt x="266" y="351"/>
                    <a:pt x="267" y="353"/>
                    <a:pt x="267" y="354"/>
                  </a:cubicBezTo>
                  <a:cubicBezTo>
                    <a:pt x="266" y="355"/>
                    <a:pt x="266" y="356"/>
                    <a:pt x="265" y="356"/>
                  </a:cubicBezTo>
                  <a:cubicBezTo>
                    <a:pt x="264" y="356"/>
                    <a:pt x="263" y="355"/>
                    <a:pt x="262" y="354"/>
                  </a:cubicBezTo>
                  <a:cubicBezTo>
                    <a:pt x="262" y="354"/>
                    <a:pt x="262" y="352"/>
                    <a:pt x="262" y="352"/>
                  </a:cubicBezTo>
                  <a:cubicBezTo>
                    <a:pt x="261" y="351"/>
                    <a:pt x="259" y="352"/>
                    <a:pt x="259" y="352"/>
                  </a:cubicBezTo>
                  <a:cubicBezTo>
                    <a:pt x="258" y="353"/>
                    <a:pt x="258" y="355"/>
                    <a:pt x="258" y="356"/>
                  </a:cubicBezTo>
                  <a:cubicBezTo>
                    <a:pt x="259" y="357"/>
                    <a:pt x="260" y="358"/>
                    <a:pt x="261" y="359"/>
                  </a:cubicBezTo>
                  <a:cubicBezTo>
                    <a:pt x="261" y="360"/>
                    <a:pt x="260" y="361"/>
                    <a:pt x="260" y="361"/>
                  </a:cubicBezTo>
                  <a:cubicBezTo>
                    <a:pt x="260" y="362"/>
                    <a:pt x="259" y="363"/>
                    <a:pt x="260" y="363"/>
                  </a:cubicBezTo>
                  <a:cubicBezTo>
                    <a:pt x="260" y="364"/>
                    <a:pt x="262" y="363"/>
                    <a:pt x="262" y="363"/>
                  </a:cubicBezTo>
                  <a:cubicBezTo>
                    <a:pt x="263" y="363"/>
                    <a:pt x="263" y="361"/>
                    <a:pt x="264" y="360"/>
                  </a:cubicBezTo>
                  <a:cubicBezTo>
                    <a:pt x="264" y="360"/>
                    <a:pt x="266" y="361"/>
                    <a:pt x="267" y="362"/>
                  </a:cubicBezTo>
                  <a:cubicBezTo>
                    <a:pt x="267" y="362"/>
                    <a:pt x="268" y="365"/>
                    <a:pt x="269" y="365"/>
                  </a:cubicBezTo>
                  <a:cubicBezTo>
                    <a:pt x="269" y="366"/>
                    <a:pt x="270" y="367"/>
                    <a:pt x="271" y="367"/>
                  </a:cubicBezTo>
                  <a:cubicBezTo>
                    <a:pt x="272" y="367"/>
                    <a:pt x="273" y="365"/>
                    <a:pt x="274" y="365"/>
                  </a:cubicBezTo>
                  <a:cubicBezTo>
                    <a:pt x="275" y="365"/>
                    <a:pt x="277" y="366"/>
                    <a:pt x="277" y="367"/>
                  </a:cubicBezTo>
                  <a:cubicBezTo>
                    <a:pt x="278" y="368"/>
                    <a:pt x="279" y="369"/>
                    <a:pt x="280" y="370"/>
                  </a:cubicBezTo>
                  <a:cubicBezTo>
                    <a:pt x="282" y="372"/>
                    <a:pt x="286" y="373"/>
                    <a:pt x="287" y="375"/>
                  </a:cubicBezTo>
                  <a:cubicBezTo>
                    <a:pt x="288" y="376"/>
                    <a:pt x="290" y="377"/>
                    <a:pt x="290" y="378"/>
                  </a:cubicBezTo>
                  <a:cubicBezTo>
                    <a:pt x="291" y="379"/>
                    <a:pt x="291" y="380"/>
                    <a:pt x="291" y="380"/>
                  </a:cubicBezTo>
                  <a:cubicBezTo>
                    <a:pt x="290" y="381"/>
                    <a:pt x="289" y="380"/>
                    <a:pt x="288" y="380"/>
                  </a:cubicBezTo>
                  <a:cubicBezTo>
                    <a:pt x="287" y="380"/>
                    <a:pt x="285" y="379"/>
                    <a:pt x="284" y="380"/>
                  </a:cubicBezTo>
                  <a:cubicBezTo>
                    <a:pt x="283" y="380"/>
                    <a:pt x="282" y="381"/>
                    <a:pt x="282" y="381"/>
                  </a:cubicBezTo>
                  <a:cubicBezTo>
                    <a:pt x="282" y="382"/>
                    <a:pt x="282" y="384"/>
                    <a:pt x="283" y="385"/>
                  </a:cubicBezTo>
                  <a:cubicBezTo>
                    <a:pt x="283" y="385"/>
                    <a:pt x="285" y="385"/>
                    <a:pt x="286" y="385"/>
                  </a:cubicBezTo>
                  <a:cubicBezTo>
                    <a:pt x="287" y="384"/>
                    <a:pt x="288" y="383"/>
                    <a:pt x="289" y="383"/>
                  </a:cubicBezTo>
                  <a:cubicBezTo>
                    <a:pt x="290" y="383"/>
                    <a:pt x="291" y="383"/>
                    <a:pt x="291" y="384"/>
                  </a:cubicBezTo>
                  <a:cubicBezTo>
                    <a:pt x="292" y="384"/>
                    <a:pt x="292" y="387"/>
                    <a:pt x="292" y="387"/>
                  </a:cubicBezTo>
                  <a:cubicBezTo>
                    <a:pt x="293" y="388"/>
                    <a:pt x="295" y="388"/>
                    <a:pt x="296" y="389"/>
                  </a:cubicBezTo>
                  <a:cubicBezTo>
                    <a:pt x="297" y="390"/>
                    <a:pt x="297" y="391"/>
                    <a:pt x="297" y="392"/>
                  </a:cubicBezTo>
                  <a:cubicBezTo>
                    <a:pt x="297" y="393"/>
                    <a:pt x="296" y="394"/>
                    <a:pt x="295" y="395"/>
                  </a:cubicBezTo>
                  <a:cubicBezTo>
                    <a:pt x="295" y="396"/>
                    <a:pt x="294" y="398"/>
                    <a:pt x="294" y="399"/>
                  </a:cubicBezTo>
                  <a:cubicBezTo>
                    <a:pt x="293" y="400"/>
                    <a:pt x="294" y="403"/>
                    <a:pt x="294" y="404"/>
                  </a:cubicBezTo>
                  <a:cubicBezTo>
                    <a:pt x="294" y="405"/>
                    <a:pt x="294" y="408"/>
                    <a:pt x="293" y="409"/>
                  </a:cubicBezTo>
                  <a:cubicBezTo>
                    <a:pt x="293" y="410"/>
                    <a:pt x="292" y="412"/>
                    <a:pt x="291" y="412"/>
                  </a:cubicBezTo>
                  <a:cubicBezTo>
                    <a:pt x="290" y="413"/>
                    <a:pt x="287" y="413"/>
                    <a:pt x="286" y="413"/>
                  </a:cubicBezTo>
                  <a:cubicBezTo>
                    <a:pt x="285" y="412"/>
                    <a:pt x="284" y="410"/>
                    <a:pt x="284" y="410"/>
                  </a:cubicBezTo>
                  <a:cubicBezTo>
                    <a:pt x="284" y="408"/>
                    <a:pt x="285" y="407"/>
                    <a:pt x="285" y="406"/>
                  </a:cubicBezTo>
                  <a:cubicBezTo>
                    <a:pt x="286" y="404"/>
                    <a:pt x="286" y="401"/>
                    <a:pt x="285" y="400"/>
                  </a:cubicBezTo>
                  <a:cubicBezTo>
                    <a:pt x="285" y="399"/>
                    <a:pt x="283" y="398"/>
                    <a:pt x="282" y="399"/>
                  </a:cubicBezTo>
                  <a:cubicBezTo>
                    <a:pt x="281" y="399"/>
                    <a:pt x="281" y="401"/>
                    <a:pt x="280" y="402"/>
                  </a:cubicBezTo>
                  <a:cubicBezTo>
                    <a:pt x="279" y="402"/>
                    <a:pt x="278" y="403"/>
                    <a:pt x="278" y="404"/>
                  </a:cubicBezTo>
                  <a:cubicBezTo>
                    <a:pt x="278" y="405"/>
                    <a:pt x="278" y="407"/>
                    <a:pt x="279" y="407"/>
                  </a:cubicBezTo>
                  <a:cubicBezTo>
                    <a:pt x="279" y="407"/>
                    <a:pt x="281" y="407"/>
                    <a:pt x="281" y="407"/>
                  </a:cubicBezTo>
                  <a:cubicBezTo>
                    <a:pt x="282" y="408"/>
                    <a:pt x="281" y="410"/>
                    <a:pt x="281" y="411"/>
                  </a:cubicBezTo>
                  <a:cubicBezTo>
                    <a:pt x="281" y="412"/>
                    <a:pt x="279" y="412"/>
                    <a:pt x="279" y="413"/>
                  </a:cubicBezTo>
                  <a:cubicBezTo>
                    <a:pt x="279" y="414"/>
                    <a:pt x="282" y="415"/>
                    <a:pt x="283" y="416"/>
                  </a:cubicBezTo>
                  <a:cubicBezTo>
                    <a:pt x="283" y="417"/>
                    <a:pt x="282" y="419"/>
                    <a:pt x="281" y="420"/>
                  </a:cubicBezTo>
                  <a:cubicBezTo>
                    <a:pt x="280" y="421"/>
                    <a:pt x="279" y="424"/>
                    <a:pt x="277" y="425"/>
                  </a:cubicBezTo>
                  <a:cubicBezTo>
                    <a:pt x="276" y="425"/>
                    <a:pt x="274" y="424"/>
                    <a:pt x="273" y="424"/>
                  </a:cubicBezTo>
                  <a:cubicBezTo>
                    <a:pt x="272" y="423"/>
                    <a:pt x="272" y="419"/>
                    <a:pt x="271" y="418"/>
                  </a:cubicBezTo>
                  <a:cubicBezTo>
                    <a:pt x="270" y="418"/>
                    <a:pt x="269" y="417"/>
                    <a:pt x="268" y="416"/>
                  </a:cubicBezTo>
                  <a:cubicBezTo>
                    <a:pt x="268" y="416"/>
                    <a:pt x="268" y="414"/>
                    <a:pt x="267" y="414"/>
                  </a:cubicBezTo>
                  <a:cubicBezTo>
                    <a:pt x="266" y="414"/>
                    <a:pt x="264" y="414"/>
                    <a:pt x="263" y="415"/>
                  </a:cubicBezTo>
                  <a:cubicBezTo>
                    <a:pt x="262" y="415"/>
                    <a:pt x="261" y="416"/>
                    <a:pt x="261" y="416"/>
                  </a:cubicBezTo>
                  <a:cubicBezTo>
                    <a:pt x="260" y="414"/>
                    <a:pt x="260" y="413"/>
                    <a:pt x="259" y="412"/>
                  </a:cubicBezTo>
                  <a:cubicBezTo>
                    <a:pt x="258" y="409"/>
                    <a:pt x="254" y="406"/>
                    <a:pt x="252" y="404"/>
                  </a:cubicBezTo>
                  <a:cubicBezTo>
                    <a:pt x="251" y="402"/>
                    <a:pt x="248" y="398"/>
                    <a:pt x="246" y="397"/>
                  </a:cubicBezTo>
                  <a:cubicBezTo>
                    <a:pt x="245" y="395"/>
                    <a:pt x="242" y="392"/>
                    <a:pt x="240" y="391"/>
                  </a:cubicBezTo>
                  <a:cubicBezTo>
                    <a:pt x="236" y="389"/>
                    <a:pt x="229" y="385"/>
                    <a:pt x="225" y="385"/>
                  </a:cubicBezTo>
                  <a:cubicBezTo>
                    <a:pt x="223" y="384"/>
                    <a:pt x="218" y="385"/>
                    <a:pt x="215" y="386"/>
                  </a:cubicBezTo>
                  <a:cubicBezTo>
                    <a:pt x="214" y="386"/>
                    <a:pt x="210" y="386"/>
                    <a:pt x="208" y="387"/>
                  </a:cubicBezTo>
                  <a:cubicBezTo>
                    <a:pt x="206" y="388"/>
                    <a:pt x="205" y="392"/>
                    <a:pt x="204" y="394"/>
                  </a:cubicBezTo>
                  <a:cubicBezTo>
                    <a:pt x="202" y="395"/>
                    <a:pt x="197" y="396"/>
                    <a:pt x="195" y="396"/>
                  </a:cubicBezTo>
                  <a:cubicBezTo>
                    <a:pt x="193" y="396"/>
                    <a:pt x="190" y="394"/>
                    <a:pt x="188" y="393"/>
                  </a:cubicBezTo>
                  <a:cubicBezTo>
                    <a:pt x="187" y="393"/>
                    <a:pt x="185" y="390"/>
                    <a:pt x="183" y="389"/>
                  </a:cubicBezTo>
                  <a:cubicBezTo>
                    <a:pt x="180" y="389"/>
                    <a:pt x="175" y="390"/>
                    <a:pt x="173" y="392"/>
                  </a:cubicBezTo>
                  <a:cubicBezTo>
                    <a:pt x="172" y="393"/>
                    <a:pt x="171" y="397"/>
                    <a:pt x="170" y="399"/>
                  </a:cubicBezTo>
                  <a:cubicBezTo>
                    <a:pt x="168" y="401"/>
                    <a:pt x="165" y="404"/>
                    <a:pt x="163" y="405"/>
                  </a:cubicBezTo>
                  <a:cubicBezTo>
                    <a:pt x="162" y="406"/>
                    <a:pt x="159" y="407"/>
                    <a:pt x="158" y="406"/>
                  </a:cubicBezTo>
                  <a:cubicBezTo>
                    <a:pt x="155" y="406"/>
                    <a:pt x="150" y="404"/>
                    <a:pt x="148" y="403"/>
                  </a:cubicBezTo>
                  <a:cubicBezTo>
                    <a:pt x="146" y="402"/>
                    <a:pt x="143" y="398"/>
                    <a:pt x="141" y="397"/>
                  </a:cubicBezTo>
                  <a:cubicBezTo>
                    <a:pt x="138" y="396"/>
                    <a:pt x="133" y="395"/>
                    <a:pt x="131" y="393"/>
                  </a:cubicBezTo>
                  <a:cubicBezTo>
                    <a:pt x="129" y="393"/>
                    <a:pt x="127" y="390"/>
                    <a:pt x="125" y="389"/>
                  </a:cubicBezTo>
                  <a:cubicBezTo>
                    <a:pt x="123" y="388"/>
                    <a:pt x="118" y="388"/>
                    <a:pt x="115" y="388"/>
                  </a:cubicBezTo>
                  <a:cubicBezTo>
                    <a:pt x="113" y="388"/>
                    <a:pt x="108" y="389"/>
                    <a:pt x="105" y="388"/>
                  </a:cubicBezTo>
                  <a:cubicBezTo>
                    <a:pt x="105" y="388"/>
                    <a:pt x="104" y="388"/>
                    <a:pt x="103" y="388"/>
                  </a:cubicBezTo>
                  <a:close/>
                </a:path>
              </a:pathLst>
            </a:custGeom>
            <a:solidFill>
              <a:schemeClr val="accent5"/>
            </a:solidFill>
            <a:ln w="1"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grpSp>
      <p:grpSp>
        <p:nvGrpSpPr>
          <p:cNvPr id="4" name="Gruppo 3">
            <a:extLst>
              <a:ext uri="{FF2B5EF4-FFF2-40B4-BE49-F238E27FC236}">
                <a16:creationId xmlns:a16="http://schemas.microsoft.com/office/drawing/2014/main" id="{0C4EBC71-4419-5886-5F17-8796722C0CC2}"/>
              </a:ext>
            </a:extLst>
          </p:cNvPr>
          <p:cNvGrpSpPr/>
          <p:nvPr/>
        </p:nvGrpSpPr>
        <p:grpSpPr>
          <a:xfrm>
            <a:off x="237237" y="1763200"/>
            <a:ext cx="11411629" cy="1604091"/>
            <a:chOff x="237237" y="2543411"/>
            <a:chExt cx="11411629" cy="1604091"/>
          </a:xfrm>
        </p:grpSpPr>
        <p:grpSp>
          <p:nvGrpSpPr>
            <p:cNvPr id="12" name="Group 11">
              <a:extLst>
                <a:ext uri="{FF2B5EF4-FFF2-40B4-BE49-F238E27FC236}">
                  <a16:creationId xmlns:a16="http://schemas.microsoft.com/office/drawing/2014/main" id="{AB0F6C9A-2186-4EA7-3693-758574EA2B1B}"/>
                </a:ext>
              </a:extLst>
            </p:cNvPr>
            <p:cNvGrpSpPr/>
            <p:nvPr/>
          </p:nvGrpSpPr>
          <p:grpSpPr>
            <a:xfrm>
              <a:off x="243781" y="2604753"/>
              <a:ext cx="3451063" cy="617141"/>
              <a:chOff x="-586589" y="2487851"/>
              <a:chExt cx="3451063" cy="617141"/>
            </a:xfrm>
          </p:grpSpPr>
          <p:sp>
            <p:nvSpPr>
              <p:cNvPr id="31" name="CasellaDiTesto 10">
                <a:extLst>
                  <a:ext uri="{FF2B5EF4-FFF2-40B4-BE49-F238E27FC236}">
                    <a16:creationId xmlns:a16="http://schemas.microsoft.com/office/drawing/2014/main" id="{D0CDF01B-06AA-F9F0-89FB-AB27F43268E4}"/>
                  </a:ext>
                </a:extLst>
              </p:cNvPr>
              <p:cNvSpPr txBox="1"/>
              <p:nvPr/>
            </p:nvSpPr>
            <p:spPr>
              <a:xfrm>
                <a:off x="-385653" y="2581772"/>
                <a:ext cx="3250127" cy="523220"/>
              </a:xfrm>
              <a:prstGeom prst="rect">
                <a:avLst/>
              </a:prstGeom>
              <a:solidFill>
                <a:schemeClr val="accent3">
                  <a:lumMod val="20000"/>
                  <a:lumOff val="80000"/>
                </a:schemeClr>
              </a:solidFill>
              <a:ln w="28575">
                <a:solidFill>
                  <a:schemeClr val="accent3"/>
                </a:solidFill>
              </a:ln>
              <a:effectLst>
                <a:outerShdw blurRad="63500" sx="102000" sy="102000" algn="ctr" rotWithShape="0">
                  <a:prstClr val="black">
                    <a:alpha val="40000"/>
                  </a:prstClr>
                </a:outerShdw>
              </a:effectLst>
            </p:spPr>
            <p:txBody>
              <a:bodyPr wrap="square" rtlCol="0">
                <a:spAutoFit/>
              </a:bodyPr>
              <a:lstStyle/>
              <a:p>
                <a:pPr marL="357188"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E58"/>
                    </a:solidFill>
                    <a:effectLst/>
                    <a:uLnTx/>
                    <a:uFillTx/>
                    <a:latin typeface="Montserrat" pitchFamily="2" charset="77"/>
                    <a:ea typeface="+mn-ea"/>
                    <a:cs typeface="+mn-cs"/>
                  </a:rPr>
                  <a:t>59% del fatturato della Logistica Conto Terzi in Italia</a:t>
                </a:r>
              </a:p>
            </p:txBody>
          </p:sp>
          <p:pic>
            <p:nvPicPr>
              <p:cNvPr id="32" name="Picture 31">
                <a:extLst>
                  <a:ext uri="{FF2B5EF4-FFF2-40B4-BE49-F238E27FC236}">
                    <a16:creationId xmlns:a16="http://schemas.microsoft.com/office/drawing/2014/main" id="{E0A9C48F-AFC0-BB67-94BC-9E1069829D1A}"/>
                  </a:ext>
                </a:extLst>
              </p:cNvPr>
              <p:cNvPicPr>
                <a:picLocks noChangeAspect="1"/>
              </p:cNvPicPr>
              <p:nvPr/>
            </p:nvPicPr>
            <p:blipFill>
              <a:blip r:embed="rId4"/>
              <a:stretch>
                <a:fillRect/>
              </a:stretch>
            </p:blipFill>
            <p:spPr>
              <a:xfrm>
                <a:off x="-586589" y="2487851"/>
                <a:ext cx="409147" cy="409147"/>
              </a:xfrm>
              <a:prstGeom prst="rect">
                <a:avLst/>
              </a:prstGeom>
            </p:spPr>
          </p:pic>
        </p:grpSp>
        <p:grpSp>
          <p:nvGrpSpPr>
            <p:cNvPr id="34" name="Group 33">
              <a:extLst>
                <a:ext uri="{FF2B5EF4-FFF2-40B4-BE49-F238E27FC236}">
                  <a16:creationId xmlns:a16="http://schemas.microsoft.com/office/drawing/2014/main" id="{B7738422-62C1-5845-6B1A-05EEA9E13C3D}"/>
                </a:ext>
              </a:extLst>
            </p:cNvPr>
            <p:cNvGrpSpPr/>
            <p:nvPr/>
          </p:nvGrpSpPr>
          <p:grpSpPr>
            <a:xfrm>
              <a:off x="237237" y="3320636"/>
              <a:ext cx="3433859" cy="826866"/>
              <a:chOff x="-160385" y="4751148"/>
              <a:chExt cx="3433859" cy="826866"/>
            </a:xfrm>
          </p:grpSpPr>
          <p:sp>
            <p:nvSpPr>
              <p:cNvPr id="35" name="CasellaDiTesto 11">
                <a:extLst>
                  <a:ext uri="{FF2B5EF4-FFF2-40B4-BE49-F238E27FC236}">
                    <a16:creationId xmlns:a16="http://schemas.microsoft.com/office/drawing/2014/main" id="{4ED6E500-5012-313F-8762-28ACC9F40913}"/>
                  </a:ext>
                </a:extLst>
              </p:cNvPr>
              <p:cNvSpPr txBox="1"/>
              <p:nvPr/>
            </p:nvSpPr>
            <p:spPr>
              <a:xfrm>
                <a:off x="23347" y="4839350"/>
                <a:ext cx="3250127" cy="738664"/>
              </a:xfrm>
              <a:prstGeom prst="rect">
                <a:avLst/>
              </a:prstGeom>
              <a:solidFill>
                <a:schemeClr val="accent3">
                  <a:lumMod val="20000"/>
                  <a:lumOff val="80000"/>
                </a:schemeClr>
              </a:solidFill>
              <a:ln w="28575">
                <a:solidFill>
                  <a:schemeClr val="accent3"/>
                </a:solidFill>
              </a:ln>
              <a:effectLst>
                <a:outerShdw blurRad="63500" sx="102000" sy="102000" algn="ctr" rotWithShape="0">
                  <a:prstClr val="black">
                    <a:alpha val="40000"/>
                  </a:prstClr>
                </a:outerShdw>
              </a:effectLst>
            </p:spPr>
            <p:txBody>
              <a:bodyPr wrap="square" rtlCol="0">
                <a:spAutoFit/>
              </a:bodyPr>
              <a:lstStyle/>
              <a:p>
                <a:pPr marL="446088"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E58"/>
                    </a:solidFill>
                    <a:effectLst/>
                    <a:uLnTx/>
                    <a:uFillTx/>
                    <a:latin typeface="Montserrat" pitchFamily="2" charset="77"/>
                    <a:ea typeface="+mn-ea"/>
                    <a:cs typeface="+mn-cs"/>
                  </a:rPr>
                  <a:t>38% delle aziende di Logistica organizzate in società di capitali in Italia</a:t>
                </a:r>
              </a:p>
            </p:txBody>
          </p:sp>
          <p:pic>
            <p:nvPicPr>
              <p:cNvPr id="43" name="Picture 42">
                <a:extLst>
                  <a:ext uri="{FF2B5EF4-FFF2-40B4-BE49-F238E27FC236}">
                    <a16:creationId xmlns:a16="http://schemas.microsoft.com/office/drawing/2014/main" id="{7020D118-B1B1-9134-C53E-A71FD0CE7030}"/>
                  </a:ext>
                </a:extLst>
              </p:cNvPr>
              <p:cNvPicPr>
                <a:picLocks noChangeAspect="1"/>
              </p:cNvPicPr>
              <p:nvPr/>
            </p:nvPicPr>
            <p:blipFill>
              <a:blip r:embed="rId4"/>
              <a:stretch>
                <a:fillRect/>
              </a:stretch>
            </p:blipFill>
            <p:spPr>
              <a:xfrm>
                <a:off x="-160385" y="4751148"/>
                <a:ext cx="409147" cy="409147"/>
              </a:xfrm>
              <a:prstGeom prst="rect">
                <a:avLst/>
              </a:prstGeom>
            </p:spPr>
          </p:pic>
        </p:grpSp>
        <p:grpSp>
          <p:nvGrpSpPr>
            <p:cNvPr id="44" name="Group 43">
              <a:extLst>
                <a:ext uri="{FF2B5EF4-FFF2-40B4-BE49-F238E27FC236}">
                  <a16:creationId xmlns:a16="http://schemas.microsoft.com/office/drawing/2014/main" id="{4615DEFC-4897-C473-C611-59E93770A6CC}"/>
                </a:ext>
              </a:extLst>
            </p:cNvPr>
            <p:cNvGrpSpPr/>
            <p:nvPr/>
          </p:nvGrpSpPr>
          <p:grpSpPr>
            <a:xfrm>
              <a:off x="7882973" y="2543411"/>
              <a:ext cx="3765893" cy="828495"/>
              <a:chOff x="6677224" y="2865546"/>
              <a:chExt cx="3765893" cy="828495"/>
            </a:xfrm>
          </p:grpSpPr>
          <p:sp>
            <p:nvSpPr>
              <p:cNvPr id="45" name="CasellaDiTesto 12">
                <a:extLst>
                  <a:ext uri="{FF2B5EF4-FFF2-40B4-BE49-F238E27FC236}">
                    <a16:creationId xmlns:a16="http://schemas.microsoft.com/office/drawing/2014/main" id="{F544CA7D-275E-C598-1C14-DA0B6E29ED34}"/>
                  </a:ext>
                </a:extLst>
              </p:cNvPr>
              <p:cNvSpPr txBox="1"/>
              <p:nvPr/>
            </p:nvSpPr>
            <p:spPr>
              <a:xfrm>
                <a:off x="6852863" y="2955377"/>
                <a:ext cx="3590254" cy="738664"/>
              </a:xfrm>
              <a:prstGeom prst="rect">
                <a:avLst/>
              </a:prstGeom>
              <a:solidFill>
                <a:schemeClr val="accent3">
                  <a:lumMod val="20000"/>
                  <a:lumOff val="80000"/>
                </a:schemeClr>
              </a:solidFill>
              <a:ln w="28575">
                <a:solidFill>
                  <a:schemeClr val="accent3"/>
                </a:solidFill>
              </a:ln>
              <a:effectLst>
                <a:outerShdw blurRad="63500" sx="102000" sy="102000" algn="ctr" rotWithShape="0">
                  <a:prstClr val="black">
                    <a:alpha val="40000"/>
                  </a:prstClr>
                </a:outerShdw>
              </a:effectLst>
            </p:spPr>
            <p:txBody>
              <a:bodyPr wrap="square" rtlCol="0">
                <a:spAutoFit/>
              </a:bodyPr>
              <a:lstStyle/>
              <a:p>
                <a:pPr marL="357188"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E58"/>
                    </a:solidFill>
                    <a:effectLst/>
                    <a:uLnTx/>
                    <a:uFillTx/>
                    <a:latin typeface="Montserrat" pitchFamily="2" charset="77"/>
                    <a:ea typeface="+mn-ea"/>
                    <a:cs typeface="+mn-cs"/>
                  </a:rPr>
                  <a:t>42% dei dipendenti delle aziende di Logistica organizzate in società di capitali in Italia</a:t>
                </a:r>
              </a:p>
            </p:txBody>
          </p:sp>
          <p:pic>
            <p:nvPicPr>
              <p:cNvPr id="46" name="Picture 45">
                <a:extLst>
                  <a:ext uri="{FF2B5EF4-FFF2-40B4-BE49-F238E27FC236}">
                    <a16:creationId xmlns:a16="http://schemas.microsoft.com/office/drawing/2014/main" id="{8EB57869-CEF0-E689-B9A1-6CFAF48EB351}"/>
                  </a:ext>
                </a:extLst>
              </p:cNvPr>
              <p:cNvPicPr>
                <a:picLocks noChangeAspect="1"/>
              </p:cNvPicPr>
              <p:nvPr/>
            </p:nvPicPr>
            <p:blipFill>
              <a:blip r:embed="rId4"/>
              <a:stretch>
                <a:fillRect/>
              </a:stretch>
            </p:blipFill>
            <p:spPr>
              <a:xfrm>
                <a:off x="6677224" y="2865546"/>
                <a:ext cx="409147" cy="409147"/>
              </a:xfrm>
              <a:prstGeom prst="rect">
                <a:avLst/>
              </a:prstGeom>
            </p:spPr>
          </p:pic>
        </p:grpSp>
        <p:grpSp>
          <p:nvGrpSpPr>
            <p:cNvPr id="47" name="Group 46">
              <a:extLst>
                <a:ext uri="{FF2B5EF4-FFF2-40B4-BE49-F238E27FC236}">
                  <a16:creationId xmlns:a16="http://schemas.microsoft.com/office/drawing/2014/main" id="{4A59BBF8-BF5A-86F6-7718-7A95D8578D04}"/>
                </a:ext>
              </a:extLst>
            </p:cNvPr>
            <p:cNvGrpSpPr/>
            <p:nvPr/>
          </p:nvGrpSpPr>
          <p:grpSpPr>
            <a:xfrm>
              <a:off x="8216454" y="3428721"/>
              <a:ext cx="2741807" cy="610695"/>
              <a:chOff x="8041422" y="4468331"/>
              <a:chExt cx="2741807" cy="610695"/>
            </a:xfrm>
          </p:grpSpPr>
          <p:sp>
            <p:nvSpPr>
              <p:cNvPr id="48" name="CasellaDiTesto 9">
                <a:extLst>
                  <a:ext uri="{FF2B5EF4-FFF2-40B4-BE49-F238E27FC236}">
                    <a16:creationId xmlns:a16="http://schemas.microsoft.com/office/drawing/2014/main" id="{A1B2EA32-C8B2-F91F-96A3-9F23D11B9DE7}"/>
                  </a:ext>
                </a:extLst>
              </p:cNvPr>
              <p:cNvSpPr txBox="1"/>
              <p:nvPr/>
            </p:nvSpPr>
            <p:spPr>
              <a:xfrm>
                <a:off x="8231338" y="4555806"/>
                <a:ext cx="2551891" cy="523220"/>
              </a:xfrm>
              <a:prstGeom prst="rect">
                <a:avLst/>
              </a:prstGeom>
              <a:solidFill>
                <a:schemeClr val="accent3">
                  <a:lumMod val="20000"/>
                  <a:lumOff val="80000"/>
                </a:schemeClr>
              </a:solidFill>
              <a:ln w="28575">
                <a:solidFill>
                  <a:schemeClr val="accent3"/>
                </a:solidFill>
              </a:ln>
              <a:effectLst>
                <a:outerShdw blurRad="63500" sx="102000" sy="102000" algn="ctr" rotWithShape="0">
                  <a:prstClr val="black">
                    <a:alpha val="40000"/>
                  </a:prstClr>
                </a:outerShdw>
              </a:effectLst>
            </p:spPr>
            <p:txBody>
              <a:bodyPr wrap="square" rtlCol="0">
                <a:spAutoFit/>
              </a:bodyPr>
              <a:lstStyle/>
              <a:p>
                <a:pPr marL="357188"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E58"/>
                    </a:solidFill>
                    <a:effectLst/>
                    <a:uLnTx/>
                    <a:uFillTx/>
                    <a:latin typeface="Montserrat" pitchFamily="2" charset="77"/>
                    <a:ea typeface="+mn-ea"/>
                    <a:cs typeface="+mn-cs"/>
                  </a:rPr>
                  <a:t>55% degli immobili logistici in</a:t>
                </a:r>
                <a:r>
                  <a:rPr kumimoji="0" lang="it-IT" sz="1400" b="0" i="0" u="none" strike="noStrike" kern="1200" cap="none" spc="0" normalizeH="0" baseline="0" noProof="0" dirty="0">
                    <a:ln>
                      <a:noFill/>
                    </a:ln>
                    <a:solidFill>
                      <a:srgbClr val="002E58"/>
                    </a:solidFill>
                    <a:effectLst/>
                    <a:uLnTx/>
                    <a:uFillTx/>
                    <a:latin typeface="Montserrat" pitchFamily="2" charset="77"/>
                    <a:ea typeface="+mn-ea"/>
                    <a:cs typeface="+mn-cs"/>
                  </a:rPr>
                  <a:t> </a:t>
                </a:r>
                <a:r>
                  <a:rPr kumimoji="0" lang="it-IT" sz="1400" b="1" i="0" u="none" strike="noStrike" kern="1200" cap="none" spc="0" normalizeH="0" baseline="0" noProof="0" dirty="0">
                    <a:ln>
                      <a:noFill/>
                    </a:ln>
                    <a:solidFill>
                      <a:srgbClr val="002E58"/>
                    </a:solidFill>
                    <a:effectLst/>
                    <a:uLnTx/>
                    <a:uFillTx/>
                    <a:latin typeface="Montserrat" pitchFamily="2" charset="77"/>
                    <a:ea typeface="+mn-ea"/>
                    <a:cs typeface="+mn-cs"/>
                  </a:rPr>
                  <a:t>Italia</a:t>
                </a:r>
              </a:p>
            </p:txBody>
          </p:sp>
          <p:pic>
            <p:nvPicPr>
              <p:cNvPr id="49" name="Picture 48">
                <a:extLst>
                  <a:ext uri="{FF2B5EF4-FFF2-40B4-BE49-F238E27FC236}">
                    <a16:creationId xmlns:a16="http://schemas.microsoft.com/office/drawing/2014/main" id="{14BDA1C9-F920-BC61-5830-9651EE517B44}"/>
                  </a:ext>
                </a:extLst>
              </p:cNvPr>
              <p:cNvPicPr>
                <a:picLocks noChangeAspect="1"/>
              </p:cNvPicPr>
              <p:nvPr/>
            </p:nvPicPr>
            <p:blipFill>
              <a:blip r:embed="rId4"/>
              <a:stretch>
                <a:fillRect/>
              </a:stretch>
            </p:blipFill>
            <p:spPr>
              <a:xfrm>
                <a:off x="8041422" y="4468331"/>
                <a:ext cx="409147" cy="409147"/>
              </a:xfrm>
              <a:prstGeom prst="rect">
                <a:avLst/>
              </a:prstGeom>
            </p:spPr>
          </p:pic>
        </p:grpSp>
      </p:grpSp>
      <p:grpSp>
        <p:nvGrpSpPr>
          <p:cNvPr id="50" name="Gruppo 49">
            <a:extLst>
              <a:ext uri="{FF2B5EF4-FFF2-40B4-BE49-F238E27FC236}">
                <a16:creationId xmlns:a16="http://schemas.microsoft.com/office/drawing/2014/main" id="{65FB625D-DFF0-6FBC-A1B8-3CC900EDDDE7}"/>
              </a:ext>
            </a:extLst>
          </p:cNvPr>
          <p:cNvGrpSpPr/>
          <p:nvPr/>
        </p:nvGrpSpPr>
        <p:grpSpPr>
          <a:xfrm>
            <a:off x="-154168" y="3107865"/>
            <a:ext cx="12371897" cy="3579427"/>
            <a:chOff x="-154168" y="3238495"/>
            <a:chExt cx="12371897" cy="3579427"/>
          </a:xfrm>
        </p:grpSpPr>
        <p:grpSp>
          <p:nvGrpSpPr>
            <p:cNvPr id="5" name="Group 44">
              <a:extLst>
                <a:ext uri="{FF2B5EF4-FFF2-40B4-BE49-F238E27FC236}">
                  <a16:creationId xmlns:a16="http://schemas.microsoft.com/office/drawing/2014/main" id="{97AA7063-8D09-BD52-7BDC-5CA1B704ED5C}"/>
                </a:ext>
              </a:extLst>
            </p:cNvPr>
            <p:cNvGrpSpPr/>
            <p:nvPr/>
          </p:nvGrpSpPr>
          <p:grpSpPr>
            <a:xfrm>
              <a:off x="-154168" y="3238495"/>
              <a:ext cx="5904740" cy="3389091"/>
              <a:chOff x="-154168" y="2950321"/>
              <a:chExt cx="5904740" cy="3389091"/>
            </a:xfrm>
          </p:grpSpPr>
          <p:sp>
            <p:nvSpPr>
              <p:cNvPr id="7" name="Rettangolo 6">
                <a:extLst>
                  <a:ext uri="{FF2B5EF4-FFF2-40B4-BE49-F238E27FC236}">
                    <a16:creationId xmlns:a16="http://schemas.microsoft.com/office/drawing/2014/main" id="{D5DDC1FE-14C2-ECEB-598E-7C14389B7148}"/>
                  </a:ext>
                </a:extLst>
              </p:cNvPr>
              <p:cNvSpPr/>
              <p:nvPr/>
            </p:nvSpPr>
            <p:spPr>
              <a:xfrm>
                <a:off x="-154168" y="2950321"/>
                <a:ext cx="5904740" cy="3389091"/>
              </a:xfrm>
              <a:prstGeom prst="rect">
                <a:avLst/>
              </a:prstGeom>
              <a:solidFill>
                <a:schemeClr val="bg1"/>
              </a:solidFill>
              <a:ln>
                <a:noFill/>
              </a:ln>
              <a:effectLst>
                <a:softEdge rad="317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grpSp>
            <p:nvGrpSpPr>
              <p:cNvPr id="8" name="Gruppo 7">
                <a:extLst>
                  <a:ext uri="{FF2B5EF4-FFF2-40B4-BE49-F238E27FC236}">
                    <a16:creationId xmlns:a16="http://schemas.microsoft.com/office/drawing/2014/main" id="{0D9BA7BD-8EFA-2E18-1E26-E52051B5BA26}"/>
                  </a:ext>
                </a:extLst>
              </p:cNvPr>
              <p:cNvGrpSpPr>
                <a:grpSpLocks noChangeAspect="1"/>
              </p:cNvGrpSpPr>
              <p:nvPr/>
            </p:nvGrpSpPr>
            <p:grpSpPr>
              <a:xfrm>
                <a:off x="554787" y="3351614"/>
                <a:ext cx="4791372" cy="2946216"/>
                <a:chOff x="177934" y="2465083"/>
                <a:chExt cx="5797563" cy="3564912"/>
              </a:xfrm>
            </p:grpSpPr>
            <p:graphicFrame>
              <p:nvGraphicFramePr>
                <p:cNvPr id="9" name="Grafico 8">
                  <a:extLst>
                    <a:ext uri="{FF2B5EF4-FFF2-40B4-BE49-F238E27FC236}">
                      <a16:creationId xmlns:a16="http://schemas.microsoft.com/office/drawing/2014/main" id="{1C7C7A02-1FD1-F517-46D7-22A3534C55E0}"/>
                    </a:ext>
                  </a:extLst>
                </p:cNvPr>
                <p:cNvGraphicFramePr/>
                <p:nvPr/>
              </p:nvGraphicFramePr>
              <p:xfrm>
                <a:off x="336000" y="3025679"/>
                <a:ext cx="5639497" cy="3004316"/>
              </p:xfrm>
              <a:graphic>
                <a:graphicData uri="http://schemas.openxmlformats.org/drawingml/2006/chart">
                  <c:chart xmlns:c="http://schemas.openxmlformats.org/drawingml/2006/chart" xmlns:r="http://schemas.openxmlformats.org/officeDocument/2006/relationships" r:id="rId5"/>
                </a:graphicData>
              </a:graphic>
            </p:graphicFrame>
            <p:grpSp>
              <p:nvGrpSpPr>
                <p:cNvPr id="10" name="Gruppo 9">
                  <a:extLst>
                    <a:ext uri="{FF2B5EF4-FFF2-40B4-BE49-F238E27FC236}">
                      <a16:creationId xmlns:a16="http://schemas.microsoft.com/office/drawing/2014/main" id="{30F20E1C-22B1-CDA3-1E8A-FF1820268259}"/>
                    </a:ext>
                  </a:extLst>
                </p:cNvPr>
                <p:cNvGrpSpPr/>
                <p:nvPr/>
              </p:nvGrpSpPr>
              <p:grpSpPr>
                <a:xfrm>
                  <a:off x="177934" y="2465083"/>
                  <a:ext cx="5797563" cy="633096"/>
                  <a:chOff x="177934" y="2465083"/>
                  <a:chExt cx="5797563" cy="633096"/>
                </a:xfrm>
              </p:grpSpPr>
              <p:sp>
                <p:nvSpPr>
                  <p:cNvPr id="17" name="CasellaDiTesto 16">
                    <a:extLst>
                      <a:ext uri="{FF2B5EF4-FFF2-40B4-BE49-F238E27FC236}">
                        <a16:creationId xmlns:a16="http://schemas.microsoft.com/office/drawing/2014/main" id="{6EC0D287-A0CF-F0D3-1C4C-04F9A00326CD}"/>
                      </a:ext>
                    </a:extLst>
                  </p:cNvPr>
                  <p:cNvSpPr txBox="1"/>
                  <p:nvPr/>
                </p:nvSpPr>
                <p:spPr>
                  <a:xfrm>
                    <a:off x="336000" y="2465083"/>
                    <a:ext cx="5639497" cy="633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BBE6"/>
                        </a:solidFill>
                        <a:effectLst/>
                        <a:uLnTx/>
                        <a:uFillTx/>
                        <a:latin typeface="Montserrat" pitchFamily="2" charset="77"/>
                        <a:ea typeface="+mn-ea"/>
                        <a:cs typeface="+mn-cs"/>
                      </a:rPr>
                      <a:t>Qual è la percezione della Logistica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BBE6"/>
                        </a:solidFill>
                        <a:effectLst/>
                        <a:uLnTx/>
                        <a:uFillTx/>
                        <a:latin typeface="Montserrat" pitchFamily="2" charset="77"/>
                        <a:ea typeface="+mn-ea"/>
                        <a:cs typeface="+mn-cs"/>
                      </a:rPr>
                      <a:t>all’interno della sua azienda?</a:t>
                    </a:r>
                  </a:p>
                </p:txBody>
              </p:sp>
              <p:pic>
                <p:nvPicPr>
                  <p:cNvPr id="18" name="Immagine 17">
                    <a:extLst>
                      <a:ext uri="{FF2B5EF4-FFF2-40B4-BE49-F238E27FC236}">
                        <a16:creationId xmlns:a16="http://schemas.microsoft.com/office/drawing/2014/main" id="{C7ED7DED-63BA-A8E3-6B2C-3666D70A5C2A}"/>
                      </a:ext>
                    </a:extLst>
                  </p:cNvPr>
                  <p:cNvPicPr>
                    <a:picLocks noChangeAspect="1"/>
                  </p:cNvPicPr>
                  <p:nvPr/>
                </p:nvPicPr>
                <p:blipFill>
                  <a:blip r:embed="rId6"/>
                  <a:stretch>
                    <a:fillRect/>
                  </a:stretch>
                </p:blipFill>
                <p:spPr>
                  <a:xfrm>
                    <a:off x="177934" y="2483236"/>
                    <a:ext cx="597531" cy="596784"/>
                  </a:xfrm>
                  <a:prstGeom prst="rect">
                    <a:avLst/>
                  </a:prstGeom>
                </p:spPr>
              </p:pic>
            </p:grpSp>
          </p:grpSp>
        </p:grpSp>
        <p:grpSp>
          <p:nvGrpSpPr>
            <p:cNvPr id="19" name="Group 8">
              <a:extLst>
                <a:ext uri="{FF2B5EF4-FFF2-40B4-BE49-F238E27FC236}">
                  <a16:creationId xmlns:a16="http://schemas.microsoft.com/office/drawing/2014/main" id="{A30C4A5E-EE96-29C4-1503-5FDD84D08224}"/>
                </a:ext>
              </a:extLst>
            </p:cNvPr>
            <p:cNvGrpSpPr/>
            <p:nvPr/>
          </p:nvGrpSpPr>
          <p:grpSpPr>
            <a:xfrm>
              <a:off x="6849784" y="3261312"/>
              <a:ext cx="5367945" cy="3556610"/>
              <a:chOff x="6849784" y="2973138"/>
              <a:chExt cx="5367945" cy="3556610"/>
            </a:xfrm>
          </p:grpSpPr>
          <p:sp>
            <p:nvSpPr>
              <p:cNvPr id="21" name="Rettangolo 20">
                <a:extLst>
                  <a:ext uri="{FF2B5EF4-FFF2-40B4-BE49-F238E27FC236}">
                    <a16:creationId xmlns:a16="http://schemas.microsoft.com/office/drawing/2014/main" id="{2DEB8A61-7C6D-506F-AC11-B8B4A18A8635}"/>
                  </a:ext>
                </a:extLst>
              </p:cNvPr>
              <p:cNvSpPr/>
              <p:nvPr/>
            </p:nvSpPr>
            <p:spPr>
              <a:xfrm>
                <a:off x="6849784" y="2973138"/>
                <a:ext cx="5367945" cy="3389091"/>
              </a:xfrm>
              <a:prstGeom prst="rect">
                <a:avLst/>
              </a:prstGeom>
              <a:solidFill>
                <a:schemeClr val="bg1"/>
              </a:solidFill>
              <a:ln>
                <a:noFill/>
              </a:ln>
              <a:effectLst>
                <a:softEdge rad="317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grpSp>
            <p:nvGrpSpPr>
              <p:cNvPr id="23" name="Gruppo 22">
                <a:extLst>
                  <a:ext uri="{FF2B5EF4-FFF2-40B4-BE49-F238E27FC236}">
                    <a16:creationId xmlns:a16="http://schemas.microsoft.com/office/drawing/2014/main" id="{61B757E4-9E72-5874-9378-807AB0885F03}"/>
                  </a:ext>
                </a:extLst>
              </p:cNvPr>
              <p:cNvGrpSpPr>
                <a:grpSpLocks noChangeAspect="1"/>
              </p:cNvGrpSpPr>
              <p:nvPr/>
            </p:nvGrpSpPr>
            <p:grpSpPr>
              <a:xfrm>
                <a:off x="7230913" y="3297697"/>
                <a:ext cx="4765364" cy="3232051"/>
                <a:chOff x="6291080" y="2472427"/>
                <a:chExt cx="5766088" cy="3910779"/>
              </a:xfrm>
            </p:grpSpPr>
            <p:grpSp>
              <p:nvGrpSpPr>
                <p:cNvPr id="24" name="Gruppo 23">
                  <a:extLst>
                    <a:ext uri="{FF2B5EF4-FFF2-40B4-BE49-F238E27FC236}">
                      <a16:creationId xmlns:a16="http://schemas.microsoft.com/office/drawing/2014/main" id="{79CF8238-6800-8A12-250F-1CB64AE2B0B5}"/>
                    </a:ext>
                  </a:extLst>
                </p:cNvPr>
                <p:cNvGrpSpPr/>
                <p:nvPr/>
              </p:nvGrpSpPr>
              <p:grpSpPr>
                <a:xfrm>
                  <a:off x="6527541" y="3074959"/>
                  <a:ext cx="5529627" cy="3308247"/>
                  <a:chOff x="6527541" y="3074959"/>
                  <a:chExt cx="5529627" cy="3308247"/>
                </a:xfrm>
              </p:grpSpPr>
              <p:graphicFrame>
                <p:nvGraphicFramePr>
                  <p:cNvPr id="36" name="Grafico 35">
                    <a:extLst>
                      <a:ext uri="{FF2B5EF4-FFF2-40B4-BE49-F238E27FC236}">
                        <a16:creationId xmlns:a16="http://schemas.microsoft.com/office/drawing/2014/main" id="{96D7CA1A-2127-096F-FCFE-470612FEC739}"/>
                      </a:ext>
                    </a:extLst>
                  </p:cNvPr>
                  <p:cNvGraphicFramePr/>
                  <p:nvPr/>
                </p:nvGraphicFramePr>
                <p:xfrm>
                  <a:off x="6527541" y="3512877"/>
                  <a:ext cx="5529627" cy="2870329"/>
                </p:xfrm>
                <a:graphic>
                  <a:graphicData uri="http://schemas.openxmlformats.org/drawingml/2006/chart">
                    <c:chart xmlns:c="http://schemas.openxmlformats.org/drawingml/2006/chart" xmlns:r="http://schemas.openxmlformats.org/officeDocument/2006/relationships" r:id="rId7"/>
                  </a:graphicData>
                </a:graphic>
              </p:graphicFrame>
              <p:sp>
                <p:nvSpPr>
                  <p:cNvPr id="37" name="CasellaDiTesto 36">
                    <a:extLst>
                      <a:ext uri="{FF2B5EF4-FFF2-40B4-BE49-F238E27FC236}">
                        <a16:creationId xmlns:a16="http://schemas.microsoft.com/office/drawing/2014/main" id="{266C9C8C-9368-EA2C-E536-B3D4EE16B7E2}"/>
                      </a:ext>
                    </a:extLst>
                  </p:cNvPr>
                  <p:cNvSpPr txBox="1"/>
                  <p:nvPr/>
                </p:nvSpPr>
                <p:spPr>
                  <a:xfrm>
                    <a:off x="9629724" y="3159227"/>
                    <a:ext cx="2073857" cy="6330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17DC1"/>
                        </a:solidFill>
                        <a:effectLst/>
                        <a:uLnTx/>
                        <a:uFillTx/>
                        <a:latin typeface="Montserrat" pitchFamily="2" charset="77"/>
                        <a:ea typeface="+mn-ea"/>
                        <a:cs typeface="+mn-cs"/>
                      </a:rPr>
                      <a:t>Incidenza costo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17DC1"/>
                        </a:solidFill>
                        <a:effectLst/>
                        <a:uLnTx/>
                        <a:uFillTx/>
                        <a:latin typeface="Montserrat" pitchFamily="2" charset="77"/>
                        <a:ea typeface="+mn-ea"/>
                        <a:cs typeface="+mn-cs"/>
                      </a:rPr>
                      <a:t>logistico</a:t>
                    </a:r>
                  </a:p>
                </p:txBody>
              </p:sp>
              <p:sp>
                <p:nvSpPr>
                  <p:cNvPr id="38" name="CasellaDiTesto 37">
                    <a:extLst>
                      <a:ext uri="{FF2B5EF4-FFF2-40B4-BE49-F238E27FC236}">
                        <a16:creationId xmlns:a16="http://schemas.microsoft.com/office/drawing/2014/main" id="{43118992-FDF4-7885-17B5-CF967D169763}"/>
                      </a:ext>
                    </a:extLst>
                  </p:cNvPr>
                  <p:cNvSpPr txBox="1"/>
                  <p:nvPr/>
                </p:nvSpPr>
                <p:spPr>
                  <a:xfrm>
                    <a:off x="7007597" y="5598426"/>
                    <a:ext cx="1303822" cy="6330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BBE6"/>
                        </a:solidFill>
                        <a:effectLst/>
                        <a:uLnTx/>
                        <a:uFillTx/>
                        <a:latin typeface="Montserrat" pitchFamily="2" charset="77"/>
                        <a:ea typeface="+mn-ea"/>
                        <a:cs typeface="+mn-cs"/>
                      </a:rPr>
                      <a:t>Livello di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BBE6"/>
                        </a:solidFill>
                        <a:effectLst/>
                        <a:uLnTx/>
                        <a:uFillTx/>
                        <a:latin typeface="Montserrat" pitchFamily="2" charset="77"/>
                        <a:ea typeface="+mn-ea"/>
                        <a:cs typeface="+mn-cs"/>
                      </a:rPr>
                      <a:t>servizio</a:t>
                    </a:r>
                  </a:p>
                </p:txBody>
              </p:sp>
              <p:sp>
                <p:nvSpPr>
                  <p:cNvPr id="39" name="CasellaDiTesto 38">
                    <a:extLst>
                      <a:ext uri="{FF2B5EF4-FFF2-40B4-BE49-F238E27FC236}">
                        <a16:creationId xmlns:a16="http://schemas.microsoft.com/office/drawing/2014/main" id="{E65098E2-E7F7-2D8A-973F-FF0CB9E1FF66}"/>
                      </a:ext>
                    </a:extLst>
                  </p:cNvPr>
                  <p:cNvSpPr txBox="1"/>
                  <p:nvPr/>
                </p:nvSpPr>
                <p:spPr>
                  <a:xfrm>
                    <a:off x="7095961" y="3074959"/>
                    <a:ext cx="1519122" cy="6330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9BECD"/>
                        </a:solidFill>
                        <a:effectLst/>
                        <a:uLnTx/>
                        <a:uFillTx/>
                        <a:latin typeface="Montserrat" pitchFamily="2" charset="77"/>
                        <a:ea typeface="+mn-ea"/>
                        <a:cs typeface="+mn-cs"/>
                      </a:rPr>
                      <a:t>Impatto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9BECD"/>
                        </a:solidFill>
                        <a:effectLst/>
                        <a:uLnTx/>
                        <a:uFillTx/>
                        <a:latin typeface="Montserrat" pitchFamily="2" charset="77"/>
                        <a:ea typeface="+mn-ea"/>
                        <a:cs typeface="+mn-cs"/>
                      </a:rPr>
                      <a:t>ambientale</a:t>
                    </a:r>
                  </a:p>
                </p:txBody>
              </p:sp>
            </p:grpSp>
            <p:grpSp>
              <p:nvGrpSpPr>
                <p:cNvPr id="25" name="Gruppo 24">
                  <a:extLst>
                    <a:ext uri="{FF2B5EF4-FFF2-40B4-BE49-F238E27FC236}">
                      <a16:creationId xmlns:a16="http://schemas.microsoft.com/office/drawing/2014/main" id="{8E3357A9-D5EB-B267-75BD-C1FC355CFDB8}"/>
                    </a:ext>
                  </a:extLst>
                </p:cNvPr>
                <p:cNvGrpSpPr/>
                <p:nvPr/>
              </p:nvGrpSpPr>
              <p:grpSpPr>
                <a:xfrm>
                  <a:off x="6291080" y="2472427"/>
                  <a:ext cx="5713077" cy="633096"/>
                  <a:chOff x="6291080" y="2472427"/>
                  <a:chExt cx="5713077" cy="633096"/>
                </a:xfrm>
              </p:grpSpPr>
              <p:sp>
                <p:nvSpPr>
                  <p:cNvPr id="26" name="CasellaDiTesto 25">
                    <a:extLst>
                      <a:ext uri="{FF2B5EF4-FFF2-40B4-BE49-F238E27FC236}">
                        <a16:creationId xmlns:a16="http://schemas.microsoft.com/office/drawing/2014/main" id="{43DF4A28-91E5-E687-EC7D-1B9DFC5B4332}"/>
                      </a:ext>
                    </a:extLst>
                  </p:cNvPr>
                  <p:cNvSpPr txBox="1"/>
                  <p:nvPr/>
                </p:nvSpPr>
                <p:spPr>
                  <a:xfrm>
                    <a:off x="6748335" y="2472427"/>
                    <a:ext cx="5255822" cy="633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BBE6"/>
                        </a:solidFill>
                        <a:effectLst/>
                        <a:uLnTx/>
                        <a:uFillTx/>
                        <a:latin typeface="Montserrat" pitchFamily="2" charset="77"/>
                        <a:ea typeface="+mn-ea"/>
                        <a:cs typeface="+mn-cs"/>
                      </a:rPr>
                      <a:t>Su quale prestazione la Logistica nella sua azienda ha oggi gli obiettivi più sfidanti?</a:t>
                    </a:r>
                  </a:p>
                </p:txBody>
              </p:sp>
              <p:pic>
                <p:nvPicPr>
                  <p:cNvPr id="33" name="Immagine 32">
                    <a:extLst>
                      <a:ext uri="{FF2B5EF4-FFF2-40B4-BE49-F238E27FC236}">
                        <a16:creationId xmlns:a16="http://schemas.microsoft.com/office/drawing/2014/main" id="{06112155-1792-ACB9-7CFC-DA45F6A91B80}"/>
                      </a:ext>
                    </a:extLst>
                  </p:cNvPr>
                  <p:cNvPicPr>
                    <a:picLocks noChangeAspect="1"/>
                  </p:cNvPicPr>
                  <p:nvPr/>
                </p:nvPicPr>
                <p:blipFill>
                  <a:blip r:embed="rId8"/>
                  <a:stretch>
                    <a:fillRect/>
                  </a:stretch>
                </p:blipFill>
                <p:spPr>
                  <a:xfrm>
                    <a:off x="6291080" y="2497886"/>
                    <a:ext cx="581451" cy="582178"/>
                  </a:xfrm>
                  <a:prstGeom prst="rect">
                    <a:avLst/>
                  </a:prstGeom>
                </p:spPr>
              </p:pic>
            </p:grpSp>
          </p:grpSp>
        </p:grpSp>
      </p:grpSp>
      <p:sp>
        <p:nvSpPr>
          <p:cNvPr id="42" name="Titolo 1">
            <a:extLst>
              <a:ext uri="{FF2B5EF4-FFF2-40B4-BE49-F238E27FC236}">
                <a16:creationId xmlns:a16="http://schemas.microsoft.com/office/drawing/2014/main" id="{A2DF337A-7E07-A670-F7E5-A2E3A6501673}"/>
              </a:ext>
            </a:extLst>
          </p:cNvPr>
          <p:cNvSpPr>
            <a:spLocks noGrp="1"/>
          </p:cNvSpPr>
          <p:nvPr>
            <p:ph type="title"/>
          </p:nvPr>
        </p:nvSpPr>
        <p:spPr>
          <a:xfrm>
            <a:off x="1349823" y="17502"/>
            <a:ext cx="7721025" cy="739276"/>
          </a:xfrm>
          <a:prstGeom prst="rect">
            <a:avLst/>
          </a:prstGeom>
        </p:spPr>
        <p:txBody>
          <a:bodyPr/>
          <a:lstStyle/>
          <a:p>
            <a:r>
              <a:rPr lang="it-IT" dirty="0">
                <a:solidFill>
                  <a:srgbClr val="002E54"/>
                </a:solidFill>
                <a:latin typeface="Montserrat"/>
              </a:rPr>
              <a:t>Il contesto</a:t>
            </a:r>
            <a:br>
              <a:rPr lang="it-IT" dirty="0">
                <a:solidFill>
                  <a:srgbClr val="002E54"/>
                </a:solidFill>
                <a:latin typeface="Montserrat"/>
              </a:rPr>
            </a:br>
            <a:r>
              <a:rPr lang="it-IT" sz="1800" dirty="0">
                <a:solidFill>
                  <a:srgbClr val="002E54"/>
                </a:solidFill>
                <a:latin typeface="Montserrat"/>
              </a:rPr>
              <a:t>La Logistica del Nord Est</a:t>
            </a:r>
            <a:endParaRPr lang="en-GB" sz="1800" dirty="0"/>
          </a:p>
        </p:txBody>
      </p:sp>
      <p:sp>
        <p:nvSpPr>
          <p:cNvPr id="51" name="Rettangolo 23">
            <a:extLst>
              <a:ext uri="{FF2B5EF4-FFF2-40B4-BE49-F238E27FC236}">
                <a16:creationId xmlns:a16="http://schemas.microsoft.com/office/drawing/2014/main" id="{07DFFD46-F108-F7A1-2FFC-5586012D93D4}"/>
              </a:ext>
            </a:extLst>
          </p:cNvPr>
          <p:cNvSpPr/>
          <p:nvPr/>
        </p:nvSpPr>
        <p:spPr>
          <a:xfrm>
            <a:off x="14960" y="6514836"/>
            <a:ext cx="12141491" cy="338554"/>
          </a:xfrm>
          <a:prstGeom prst="rect">
            <a:avLst/>
          </a:prstGeom>
        </p:spPr>
        <p:txBody>
          <a:bodyPr wrap="square">
            <a:spAutoFit/>
          </a:bodyPr>
          <a:lstStyle/>
          <a:p>
            <a:pPr marL="0" marR="0" lvl="1" indent="0" algn="l" defTabSz="914400" rtl="0" eaLnBrk="1" fontAlgn="base" latinLnBrk="0" hangingPunct="1">
              <a:lnSpc>
                <a:spcPct val="100000"/>
              </a:lnSpc>
              <a:spcBef>
                <a:spcPct val="0"/>
              </a:spcBef>
              <a:spcAft>
                <a:spcPct val="0"/>
              </a:spcAft>
              <a:buClr>
                <a:srgbClr val="C00000"/>
              </a:buClr>
              <a:buSzPct val="95000"/>
              <a:buFontTx/>
              <a:buNone/>
              <a:tabLst/>
              <a:defRPr/>
            </a:pPr>
            <a:r>
              <a:rPr kumimoji="0" lang="it-IT" sz="800" b="0" i="0" u="none" strike="noStrike" kern="0" cap="none" spc="0" normalizeH="0" baseline="0" noProof="0" dirty="0">
                <a:ln>
                  <a:noFill/>
                </a:ln>
                <a:solidFill>
                  <a:srgbClr val="002E54"/>
                </a:solidFill>
                <a:effectLst/>
                <a:uLnTx/>
                <a:uFillTx/>
                <a:latin typeface="Montserrat"/>
                <a:ea typeface="ＭＳ Ｐゴシック" pitchFamily="34" charset="-128"/>
                <a:cs typeface="Arial"/>
              </a:rPr>
              <a:t>N.B. I dati relativi alla percentuale di fatturato, aziende, dipendenti e immobili logistici considerano le regioni Emilia Romagna, Friuli Venezia Giulia, Lombardia, Trentino Alto Adige, Veneto. I dati relativi alla survey sulle aziende si riferiscono a 244 rispondenti appartenenti alle regioni di Friuli Venezia Giulia, Veneto, Trentino Alto Adige</a:t>
            </a:r>
          </a:p>
        </p:txBody>
      </p:sp>
    </p:spTree>
    <p:extLst>
      <p:ext uri="{BB962C8B-B14F-4D97-AF65-F5344CB8AC3E}">
        <p14:creationId xmlns:p14="http://schemas.microsoft.com/office/powerpoint/2010/main" val="302457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5BB5E-640E-26D8-6854-58FCA82269F5}"/>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BCB9508E-2944-8097-6BBD-128C9730DEBA}"/>
              </a:ext>
            </a:extLst>
          </p:cNvPr>
          <p:cNvSpPr>
            <a:spLocks noGrp="1"/>
          </p:cNvSpPr>
          <p:nvPr>
            <p:ph type="sldNum" sz="quarter" idx="4"/>
          </p:nvPr>
        </p:nvSpPr>
        <p:spPr>
          <a:xfrm>
            <a:off x="9303031" y="6343845"/>
            <a:ext cx="2743200" cy="366183"/>
          </a:xfrm>
          <a:prstGeom prst="rect">
            <a:avLst/>
          </a:prstGeom>
        </p:spPr>
        <p:txBody>
          <a:bodyPr vert="horz" lIns="91440" tIns="45720" rIns="91440" bIns="45720" rtlCol="0" anchor="ctr"/>
          <a:lstStyle>
            <a:defPPr>
              <a:defRPr lang="it-IT"/>
            </a:defPPr>
            <a:lvl1pPr marL="0" algn="r" defTabSz="914400" rtl="0" eaLnBrk="1" latinLnBrk="0" hangingPunct="1">
              <a:defRPr sz="1467"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C8ACEEC-BB50-3E4F-B1C7-4DEF5308D5A3}" type="slidenum">
              <a:rPr kumimoji="0" lang="it-IT" sz="1467" b="0" i="0" u="none" strike="noStrike" kern="1200" cap="none" spc="0" normalizeH="0" baseline="0" noProof="0" smtClean="0">
                <a:ln>
                  <a:noFill/>
                </a:ln>
                <a:solidFill>
                  <a:srgbClr val="002E54"/>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sz="1467" b="0" i="0" u="none" strike="noStrike" kern="1200" cap="none" spc="0" normalizeH="0" baseline="0" noProof="0" dirty="0">
              <a:ln>
                <a:noFill/>
              </a:ln>
              <a:solidFill>
                <a:srgbClr val="002E54"/>
              </a:solidFill>
              <a:effectLst/>
              <a:uLnTx/>
              <a:uFillTx/>
              <a:latin typeface="Montserrat" pitchFamily="2" charset="77"/>
              <a:ea typeface="+mn-ea"/>
              <a:cs typeface="+mn-cs"/>
            </a:endParaRPr>
          </a:p>
        </p:txBody>
      </p:sp>
      <p:sp>
        <p:nvSpPr>
          <p:cNvPr id="5" name="Rettangolo 4">
            <a:extLst>
              <a:ext uri="{FF2B5EF4-FFF2-40B4-BE49-F238E27FC236}">
                <a16:creationId xmlns:a16="http://schemas.microsoft.com/office/drawing/2014/main" id="{FB305E7F-1DA3-5E22-FFBC-93413DF36D42}"/>
              </a:ext>
            </a:extLst>
          </p:cNvPr>
          <p:cNvSpPr/>
          <p:nvPr/>
        </p:nvSpPr>
        <p:spPr>
          <a:xfrm>
            <a:off x="336000" y="936000"/>
            <a:ext cx="11520000" cy="864000"/>
          </a:xfrm>
          <a:prstGeom prst="rect">
            <a:avLst/>
          </a:prstGeom>
          <a:ln>
            <a:solidFill>
              <a:srgbClr val="002E54"/>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marL="0" marR="0" lvl="0" indent="0" algn="ctr" defTabSz="914400" rtl="0" eaLnBrk="1" fontAlgn="auto" latinLnBrk="0" hangingPunct="1">
              <a:lnSpc>
                <a:spcPts val="2400"/>
              </a:lnSpc>
              <a:spcBef>
                <a:spcPts val="0"/>
              </a:spcBef>
              <a:spcAft>
                <a:spcPts val="0"/>
              </a:spcAft>
              <a:buClr>
                <a:srgbClr val="7FBE00"/>
              </a:buClr>
              <a:buSzTx/>
              <a:buFontTx/>
              <a:buNone/>
              <a:tabLst/>
              <a:defRPr/>
            </a:pPr>
            <a:r>
              <a:rPr kumimoji="0" lang="it-IT" sz="1600" b="0"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Alle sfide poste dal contesto si aggiunge la </a:t>
            </a:r>
            <a:r>
              <a:rPr kumimoji="0" lang="it-IT" sz="1600" b="1"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necessità di un intenso lavoro infrastrutturale</a:t>
            </a:r>
          </a:p>
        </p:txBody>
      </p:sp>
      <p:grpSp>
        <p:nvGrpSpPr>
          <p:cNvPr id="28" name="Gruppo 27">
            <a:extLst>
              <a:ext uri="{FF2B5EF4-FFF2-40B4-BE49-F238E27FC236}">
                <a16:creationId xmlns:a16="http://schemas.microsoft.com/office/drawing/2014/main" id="{4A9A9B0A-3637-9D21-1A7B-EB3F94C902D8}"/>
              </a:ext>
            </a:extLst>
          </p:cNvPr>
          <p:cNvGrpSpPr>
            <a:grpSpLocks noChangeAspect="1"/>
          </p:cNvGrpSpPr>
          <p:nvPr/>
        </p:nvGrpSpPr>
        <p:grpSpPr>
          <a:xfrm>
            <a:off x="12941680" y="6002783"/>
            <a:ext cx="2292784" cy="791254"/>
            <a:chOff x="8721955" y="3115063"/>
            <a:chExt cx="2774269" cy="957416"/>
          </a:xfrm>
        </p:grpSpPr>
        <p:sp>
          <p:nvSpPr>
            <p:cNvPr id="30" name="Rettangolo 29">
              <a:extLst>
                <a:ext uri="{FF2B5EF4-FFF2-40B4-BE49-F238E27FC236}">
                  <a16:creationId xmlns:a16="http://schemas.microsoft.com/office/drawing/2014/main" id="{2ADBCD14-B0E9-18C2-417A-C6FFA6CD9CDC}"/>
                </a:ext>
              </a:extLst>
            </p:cNvPr>
            <p:cNvSpPr/>
            <p:nvPr/>
          </p:nvSpPr>
          <p:spPr>
            <a:xfrm>
              <a:off x="8721955" y="3115063"/>
              <a:ext cx="2383900" cy="957416"/>
            </a:xfrm>
            <a:prstGeom prst="rect">
              <a:avLst/>
            </a:prstGeom>
            <a:solidFill>
              <a:srgbClr val="FFFFFF"/>
            </a:solidFill>
            <a:ln>
              <a:solidFill>
                <a:srgbClr val="90909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cxnSp>
          <p:nvCxnSpPr>
            <p:cNvPr id="32" name="Connettore diritto 31">
              <a:extLst>
                <a:ext uri="{FF2B5EF4-FFF2-40B4-BE49-F238E27FC236}">
                  <a16:creationId xmlns:a16="http://schemas.microsoft.com/office/drawing/2014/main" id="{CB8A0AC1-7152-B4CF-9114-B364477D767D}"/>
                </a:ext>
              </a:extLst>
            </p:cNvPr>
            <p:cNvCxnSpPr>
              <a:cxnSpLocks/>
            </p:cNvCxnSpPr>
            <p:nvPr/>
          </p:nvCxnSpPr>
          <p:spPr>
            <a:xfrm>
              <a:off x="8827201" y="3366351"/>
              <a:ext cx="590076" cy="0"/>
            </a:xfrm>
            <a:prstGeom prst="line">
              <a:avLst/>
            </a:prstGeom>
            <a:ln w="57150">
              <a:solidFill>
                <a:srgbClr val="445CF1"/>
              </a:solidFill>
            </a:ln>
          </p:spPr>
          <p:style>
            <a:lnRef idx="1">
              <a:schemeClr val="dk1"/>
            </a:lnRef>
            <a:fillRef idx="0">
              <a:schemeClr val="dk1"/>
            </a:fillRef>
            <a:effectRef idx="0">
              <a:schemeClr val="dk1"/>
            </a:effectRef>
            <a:fontRef idx="minor">
              <a:schemeClr val="tx1"/>
            </a:fontRef>
          </p:style>
        </p:cxnSp>
        <p:sp>
          <p:nvSpPr>
            <p:cNvPr id="33" name="CasellaDiTesto 32">
              <a:extLst>
                <a:ext uri="{FF2B5EF4-FFF2-40B4-BE49-F238E27FC236}">
                  <a16:creationId xmlns:a16="http://schemas.microsoft.com/office/drawing/2014/main" id="{606C04FF-5DDC-4745-F6A5-EB197402E467}"/>
                </a:ext>
              </a:extLst>
            </p:cNvPr>
            <p:cNvSpPr txBox="1"/>
            <p:nvPr/>
          </p:nvSpPr>
          <p:spPr>
            <a:xfrm>
              <a:off x="9381533" y="3227852"/>
              <a:ext cx="2114691" cy="3165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002E54"/>
                  </a:solidFill>
                  <a:effectLst/>
                  <a:uLnTx/>
                  <a:uFillTx/>
                  <a:latin typeface="Montserrat" panose="00000500000000000000" pitchFamily="2" charset="0"/>
                  <a:ea typeface="+mn-ea"/>
                  <a:cs typeface="+mn-cs"/>
                </a:rPr>
                <a:t>Capacità utilizzata</a:t>
              </a:r>
              <a:endParaRPr kumimoji="0" lang="it-IT" sz="1100" b="0" i="0" u="none" strike="noStrike" kern="1200" cap="none" spc="0" normalizeH="0" baseline="0" noProof="0" dirty="0">
                <a:ln>
                  <a:noFill/>
                </a:ln>
                <a:solidFill>
                  <a:srgbClr val="000000"/>
                </a:solidFill>
                <a:effectLst/>
                <a:uLnTx/>
                <a:uFillTx/>
                <a:latin typeface="Trebuchet MS"/>
                <a:ea typeface="+mn-ea"/>
                <a:cs typeface="+mn-cs"/>
              </a:endParaRPr>
            </a:p>
          </p:txBody>
        </p:sp>
        <p:cxnSp>
          <p:nvCxnSpPr>
            <p:cNvPr id="34" name="Connettore diritto 33">
              <a:extLst>
                <a:ext uri="{FF2B5EF4-FFF2-40B4-BE49-F238E27FC236}">
                  <a16:creationId xmlns:a16="http://schemas.microsoft.com/office/drawing/2014/main" id="{166BAD77-576A-383F-6FE9-FD1A9A3B4B2D}"/>
                </a:ext>
              </a:extLst>
            </p:cNvPr>
            <p:cNvCxnSpPr>
              <a:cxnSpLocks/>
            </p:cNvCxnSpPr>
            <p:nvPr/>
          </p:nvCxnSpPr>
          <p:spPr>
            <a:xfrm>
              <a:off x="8827201" y="3828713"/>
              <a:ext cx="590076" cy="0"/>
            </a:xfrm>
            <a:prstGeom prst="line">
              <a:avLst/>
            </a:prstGeom>
            <a:ln w="57150">
              <a:solidFill>
                <a:srgbClr val="E38433"/>
              </a:solidFill>
            </a:ln>
          </p:spPr>
          <p:style>
            <a:lnRef idx="1">
              <a:schemeClr val="dk1"/>
            </a:lnRef>
            <a:fillRef idx="0">
              <a:schemeClr val="dk1"/>
            </a:fillRef>
            <a:effectRef idx="0">
              <a:schemeClr val="dk1"/>
            </a:effectRef>
            <a:fontRef idx="minor">
              <a:schemeClr val="tx1"/>
            </a:fontRef>
          </p:style>
        </p:cxnSp>
        <p:sp>
          <p:nvSpPr>
            <p:cNvPr id="35" name="CasellaDiTesto 34">
              <a:extLst>
                <a:ext uri="{FF2B5EF4-FFF2-40B4-BE49-F238E27FC236}">
                  <a16:creationId xmlns:a16="http://schemas.microsoft.com/office/drawing/2014/main" id="{3FBDD5E3-603E-0B3C-3696-C34EFECC0E0A}"/>
                </a:ext>
              </a:extLst>
            </p:cNvPr>
            <p:cNvSpPr txBox="1"/>
            <p:nvPr/>
          </p:nvSpPr>
          <p:spPr>
            <a:xfrm>
              <a:off x="9381536" y="3665206"/>
              <a:ext cx="1724319" cy="3165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002E54"/>
                  </a:solidFill>
                  <a:effectLst/>
                  <a:uLnTx/>
                  <a:uFillTx/>
                  <a:latin typeface="Montserrat" panose="00000500000000000000" pitchFamily="2" charset="0"/>
                  <a:ea typeface="+mn-ea"/>
                  <a:cs typeface="+mn-cs"/>
                </a:rPr>
                <a:t>Capacità residua</a:t>
              </a:r>
              <a:endParaRPr kumimoji="0" lang="it-IT" sz="1100" b="0" i="0" u="none" strike="noStrike" kern="1200" cap="none" spc="0" normalizeH="0" baseline="0" noProof="0" dirty="0">
                <a:ln>
                  <a:noFill/>
                </a:ln>
                <a:solidFill>
                  <a:srgbClr val="000000"/>
                </a:solidFill>
                <a:effectLst/>
                <a:uLnTx/>
                <a:uFillTx/>
                <a:latin typeface="Trebuchet MS"/>
                <a:ea typeface="+mn-ea"/>
                <a:cs typeface="+mn-cs"/>
              </a:endParaRPr>
            </a:p>
          </p:txBody>
        </p:sp>
      </p:grpSp>
      <p:grpSp>
        <p:nvGrpSpPr>
          <p:cNvPr id="25" name="Gruppo 24">
            <a:extLst>
              <a:ext uri="{FF2B5EF4-FFF2-40B4-BE49-F238E27FC236}">
                <a16:creationId xmlns:a16="http://schemas.microsoft.com/office/drawing/2014/main" id="{CEC6EB94-BD9B-80A0-9D5E-53F4D68B9A34}"/>
              </a:ext>
            </a:extLst>
          </p:cNvPr>
          <p:cNvGrpSpPr/>
          <p:nvPr/>
        </p:nvGrpSpPr>
        <p:grpSpPr>
          <a:xfrm>
            <a:off x="0" y="4790198"/>
            <a:ext cx="12111813" cy="1003636"/>
            <a:chOff x="0" y="3947766"/>
            <a:chExt cx="12111813" cy="1104000"/>
          </a:xfrm>
        </p:grpSpPr>
        <p:sp>
          <p:nvSpPr>
            <p:cNvPr id="26" name="Rettangolo 25">
              <a:extLst>
                <a:ext uri="{FF2B5EF4-FFF2-40B4-BE49-F238E27FC236}">
                  <a16:creationId xmlns:a16="http://schemas.microsoft.com/office/drawing/2014/main" id="{7005D718-02C7-CF95-071A-ED7E3BFDC96E}"/>
                </a:ext>
              </a:extLst>
            </p:cNvPr>
            <p:cNvSpPr/>
            <p:nvPr/>
          </p:nvSpPr>
          <p:spPr>
            <a:xfrm>
              <a:off x="0" y="4114676"/>
              <a:ext cx="11694019" cy="751637"/>
            </a:xfrm>
            <a:prstGeom prst="rect">
              <a:avLst/>
            </a:prstGeom>
            <a:solidFill>
              <a:schemeClr val="accent1">
                <a:lumMod val="50000"/>
                <a:lumOff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Montserrat" pitchFamily="2" charset="77"/>
                  <a:ea typeface="+mn-ea"/>
                  <a:cs typeface="+mn-cs"/>
                </a:rPr>
                <a:t>Il MIT, grazie al PNRR, dal 2021 ha destinato </a:t>
              </a:r>
              <a:r>
                <a:rPr kumimoji="0" lang="it-IT" sz="1600" b="1" i="0" u="none" strike="noStrike" kern="1200" cap="none" spc="0" normalizeH="0" baseline="0" noProof="0" dirty="0">
                  <a:ln>
                    <a:noFill/>
                  </a:ln>
                  <a:solidFill>
                    <a:srgbClr val="FFFFFF"/>
                  </a:solidFill>
                  <a:effectLst/>
                  <a:uLnTx/>
                  <a:uFillTx/>
                  <a:latin typeface="Montserrat" pitchFamily="2" charset="77"/>
                  <a:ea typeface="+mn-ea"/>
                  <a:cs typeface="+mn-cs"/>
                </a:rPr>
                <a:t>oltre 55 mld € </a:t>
              </a:r>
              <a:r>
                <a:rPr kumimoji="0" lang="it-IT" sz="1600" b="0" i="0" u="none" strike="noStrike" kern="1200" cap="none" spc="0" normalizeH="0" baseline="0" noProof="0" dirty="0">
                  <a:ln>
                    <a:noFill/>
                  </a:ln>
                  <a:solidFill>
                    <a:srgbClr val="FFFFFF"/>
                  </a:solidFill>
                  <a:effectLst/>
                  <a:uLnTx/>
                  <a:uFillTx/>
                  <a:latin typeface="Montserrat" pitchFamily="2" charset="77"/>
                  <a:ea typeface="+mn-ea"/>
                  <a:cs typeface="+mn-cs"/>
                </a:rPr>
                <a:t>per la realizzazione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Montserrat" pitchFamily="2" charset="77"/>
                  <a:ea typeface="+mn-ea"/>
                  <a:cs typeface="+mn-cs"/>
                </a:rPr>
                <a:t>di infrastrutture e tecnologie digitali a supporto</a:t>
              </a:r>
            </a:p>
          </p:txBody>
        </p:sp>
        <p:grpSp>
          <p:nvGrpSpPr>
            <p:cNvPr id="38" name="Gruppo 37">
              <a:extLst>
                <a:ext uri="{FF2B5EF4-FFF2-40B4-BE49-F238E27FC236}">
                  <a16:creationId xmlns:a16="http://schemas.microsoft.com/office/drawing/2014/main" id="{03A36CAA-5151-C9FD-9FD7-9AD353DF5EBD}"/>
                </a:ext>
              </a:extLst>
            </p:cNvPr>
            <p:cNvGrpSpPr/>
            <p:nvPr/>
          </p:nvGrpSpPr>
          <p:grpSpPr>
            <a:xfrm>
              <a:off x="11007813" y="3947766"/>
              <a:ext cx="1104000" cy="1104000"/>
              <a:chOff x="246267" y="671586"/>
              <a:chExt cx="828000" cy="828000"/>
            </a:xfrm>
          </p:grpSpPr>
          <p:sp>
            <p:nvSpPr>
              <p:cNvPr id="39" name="Ovale 38">
                <a:extLst>
                  <a:ext uri="{FF2B5EF4-FFF2-40B4-BE49-F238E27FC236}">
                    <a16:creationId xmlns:a16="http://schemas.microsoft.com/office/drawing/2014/main" id="{BC464120-499E-1856-E9DD-0E1598E53020}"/>
                  </a:ext>
                </a:extLst>
              </p:cNvPr>
              <p:cNvSpPr>
                <a:spLocks noChangeAspect="1"/>
              </p:cNvSpPr>
              <p:nvPr/>
            </p:nvSpPr>
            <p:spPr>
              <a:xfrm>
                <a:off x="246267" y="671586"/>
                <a:ext cx="828000" cy="828000"/>
              </a:xfrm>
              <a:prstGeom prst="ellipse">
                <a:avLst/>
              </a:prstGeom>
              <a:solidFill>
                <a:schemeClr val="bg1"/>
              </a:solidFill>
              <a:ln>
                <a:solidFill>
                  <a:srgbClr val="29A0FF"/>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40" name="CasellaDiTesto 39">
                <a:extLst>
                  <a:ext uri="{FF2B5EF4-FFF2-40B4-BE49-F238E27FC236}">
                    <a16:creationId xmlns:a16="http://schemas.microsoft.com/office/drawing/2014/main" id="{D6D92CB1-D89B-8FB5-6464-B946C426974E}"/>
                  </a:ext>
                </a:extLst>
              </p:cNvPr>
              <p:cNvSpPr txBox="1"/>
              <p:nvPr/>
            </p:nvSpPr>
            <p:spPr>
              <a:xfrm>
                <a:off x="355376" y="773963"/>
                <a:ext cx="609782" cy="685573"/>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2E54"/>
                    </a:solidFill>
                    <a:effectLst/>
                    <a:uLnTx/>
                    <a:uFillTx/>
                    <a:latin typeface="Montserrat" pitchFamily="2" charset="77"/>
                    <a:ea typeface="+mn-ea"/>
                    <a:cs typeface="+mn-cs"/>
                  </a:rPr>
                  <a:t>55</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2E54"/>
                    </a:solidFill>
                    <a:effectLst/>
                    <a:uLnTx/>
                    <a:uFillTx/>
                    <a:latin typeface="Montserrat" pitchFamily="2" charset="77"/>
                    <a:ea typeface="+mn-ea"/>
                    <a:cs typeface="+mn-cs"/>
                  </a:rPr>
                  <a:t>mld</a:t>
                </a:r>
              </a:p>
            </p:txBody>
          </p:sp>
        </p:grpSp>
      </p:grpSp>
      <p:grpSp>
        <p:nvGrpSpPr>
          <p:cNvPr id="41" name="Gruppo 40">
            <a:extLst>
              <a:ext uri="{FF2B5EF4-FFF2-40B4-BE49-F238E27FC236}">
                <a16:creationId xmlns:a16="http://schemas.microsoft.com/office/drawing/2014/main" id="{608907D3-1C5D-5228-7EF8-2110B25BB715}"/>
              </a:ext>
            </a:extLst>
          </p:cNvPr>
          <p:cNvGrpSpPr/>
          <p:nvPr/>
        </p:nvGrpSpPr>
        <p:grpSpPr>
          <a:xfrm>
            <a:off x="105715" y="5778086"/>
            <a:ext cx="12086286" cy="1003636"/>
            <a:chOff x="105715" y="4926381"/>
            <a:chExt cx="12086286" cy="1104000"/>
          </a:xfrm>
        </p:grpSpPr>
        <p:sp>
          <p:nvSpPr>
            <p:cNvPr id="43" name="Rettangolo 42">
              <a:extLst>
                <a:ext uri="{FF2B5EF4-FFF2-40B4-BE49-F238E27FC236}">
                  <a16:creationId xmlns:a16="http://schemas.microsoft.com/office/drawing/2014/main" id="{E362C4E9-9843-6F8D-00A4-3A37D683EFAD}"/>
                </a:ext>
              </a:extLst>
            </p:cNvPr>
            <p:cNvSpPr/>
            <p:nvPr/>
          </p:nvSpPr>
          <p:spPr>
            <a:xfrm>
              <a:off x="929363" y="5102563"/>
              <a:ext cx="11262638" cy="751637"/>
            </a:xfrm>
            <a:prstGeom prst="rect">
              <a:avLst/>
            </a:prstGeom>
            <a:solidFill>
              <a:srgbClr val="66D5F4"/>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Il 54% del tempo</a:t>
              </a:r>
              <a:r>
                <a:rPr kumimoji="0" lang="it-IT" sz="16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per realizzare un’opera è assorbito dalla </a:t>
              </a:r>
              <a:r>
                <a:rPr kumimoji="0" lang="it-IT" sz="16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burocrazia</a:t>
              </a:r>
              <a:r>
                <a:rPr kumimoji="0" lang="it-IT" sz="16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tuttavia il digitale può migliorare </a:t>
              </a:r>
              <a:r>
                <a:rPr kumimoji="0" lang="it-IT" sz="16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sicurezza, sostenibilità e gestione </a:t>
              </a:r>
              <a:r>
                <a:rPr kumimoji="0" lang="it-IT" sz="16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amministrativa</a:t>
              </a:r>
              <a:endParaRPr kumimoji="0" lang="it-IT" sz="16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grpSp>
          <p:nvGrpSpPr>
            <p:cNvPr id="46" name="Gruppo 45">
              <a:extLst>
                <a:ext uri="{FF2B5EF4-FFF2-40B4-BE49-F238E27FC236}">
                  <a16:creationId xmlns:a16="http://schemas.microsoft.com/office/drawing/2014/main" id="{C5A6DB87-C2DD-071E-9650-54913F10A1E1}"/>
                </a:ext>
              </a:extLst>
            </p:cNvPr>
            <p:cNvGrpSpPr/>
            <p:nvPr/>
          </p:nvGrpSpPr>
          <p:grpSpPr>
            <a:xfrm>
              <a:off x="105715" y="4926381"/>
              <a:ext cx="1104000" cy="1104000"/>
              <a:chOff x="246267" y="671586"/>
              <a:chExt cx="828000" cy="828000"/>
            </a:xfrm>
            <a:solidFill>
              <a:srgbClr val="66D5F4"/>
            </a:solidFill>
          </p:grpSpPr>
          <p:sp>
            <p:nvSpPr>
              <p:cNvPr id="48" name="Ovale 47">
                <a:extLst>
                  <a:ext uri="{FF2B5EF4-FFF2-40B4-BE49-F238E27FC236}">
                    <a16:creationId xmlns:a16="http://schemas.microsoft.com/office/drawing/2014/main" id="{A0182913-2AFC-4021-3C36-0861F571CACC}"/>
                  </a:ext>
                </a:extLst>
              </p:cNvPr>
              <p:cNvSpPr>
                <a:spLocks noChangeAspect="1"/>
              </p:cNvSpPr>
              <p:nvPr/>
            </p:nvSpPr>
            <p:spPr>
              <a:xfrm>
                <a:off x="246267" y="671586"/>
                <a:ext cx="828000" cy="828000"/>
              </a:xfrm>
              <a:prstGeom prst="ellipse">
                <a:avLst/>
              </a:prstGeom>
              <a:solidFill>
                <a:schemeClr val="bg1"/>
              </a:solidFill>
              <a:ln>
                <a:solidFill>
                  <a:srgbClr val="A2DDFF"/>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49" name="CasellaDiTesto 48">
                <a:extLst>
                  <a:ext uri="{FF2B5EF4-FFF2-40B4-BE49-F238E27FC236}">
                    <a16:creationId xmlns:a16="http://schemas.microsoft.com/office/drawing/2014/main" id="{E70C8673-636B-A225-76B9-1657FBF00EA8}"/>
                  </a:ext>
                </a:extLst>
              </p:cNvPr>
              <p:cNvSpPr txBox="1"/>
              <p:nvPr/>
            </p:nvSpPr>
            <p:spPr>
              <a:xfrm>
                <a:off x="342152" y="883341"/>
                <a:ext cx="636232" cy="380874"/>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2E54"/>
                    </a:solidFill>
                    <a:effectLst/>
                    <a:uLnTx/>
                    <a:uFillTx/>
                    <a:latin typeface="Montserrat" pitchFamily="2" charset="77"/>
                    <a:ea typeface="+mn-ea"/>
                    <a:cs typeface="+mn-cs"/>
                  </a:rPr>
                  <a:t>54%</a:t>
                </a:r>
              </a:p>
            </p:txBody>
          </p:sp>
        </p:grpSp>
      </p:grpSp>
      <p:grpSp>
        <p:nvGrpSpPr>
          <p:cNvPr id="50" name="Gruppo 49">
            <a:extLst>
              <a:ext uri="{FF2B5EF4-FFF2-40B4-BE49-F238E27FC236}">
                <a16:creationId xmlns:a16="http://schemas.microsoft.com/office/drawing/2014/main" id="{3F27CF71-8EF2-6BF2-369D-08791099080F}"/>
              </a:ext>
            </a:extLst>
          </p:cNvPr>
          <p:cNvGrpSpPr/>
          <p:nvPr/>
        </p:nvGrpSpPr>
        <p:grpSpPr>
          <a:xfrm>
            <a:off x="105716" y="3802311"/>
            <a:ext cx="12079029" cy="1003636"/>
            <a:chOff x="105716" y="2836404"/>
            <a:chExt cx="12079029" cy="1104000"/>
          </a:xfrm>
        </p:grpSpPr>
        <p:sp>
          <p:nvSpPr>
            <p:cNvPr id="51" name="Rettangolo 50">
              <a:extLst>
                <a:ext uri="{FF2B5EF4-FFF2-40B4-BE49-F238E27FC236}">
                  <a16:creationId xmlns:a16="http://schemas.microsoft.com/office/drawing/2014/main" id="{3BB25BCC-7A17-7016-203B-7C931ECBCD10}"/>
                </a:ext>
              </a:extLst>
            </p:cNvPr>
            <p:cNvSpPr/>
            <p:nvPr/>
          </p:nvSpPr>
          <p:spPr>
            <a:xfrm>
              <a:off x="516987" y="3012586"/>
              <a:ext cx="11667758" cy="751637"/>
            </a:xfrm>
            <a:prstGeom prst="rect">
              <a:avLst/>
            </a:prstGeom>
            <a:solidFill>
              <a:srgbClr val="0096D8"/>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Montserrat" pitchFamily="2" charset="77"/>
                  <a:ea typeface="+mn-ea"/>
                  <a:cs typeface="+mn-cs"/>
                </a:rPr>
                <a:t>Dalla crisi finanziaria globale fino alla pandemia, la </a:t>
              </a:r>
              <a:r>
                <a:rPr kumimoji="0" lang="it-IT" sz="1600" b="1" i="0" u="none" strike="noStrike" kern="1200" cap="none" spc="0" normalizeH="0" baseline="0" noProof="0" dirty="0">
                  <a:ln>
                    <a:noFill/>
                  </a:ln>
                  <a:solidFill>
                    <a:srgbClr val="FFFFFF"/>
                  </a:solidFill>
                  <a:effectLst/>
                  <a:uLnTx/>
                  <a:uFillTx/>
                  <a:latin typeface="Montserrat" pitchFamily="2" charset="77"/>
                  <a:ea typeface="+mn-ea"/>
                  <a:cs typeface="+mn-cs"/>
                </a:rPr>
                <a:t>spesa italiana per infrastrutture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Montserrat" pitchFamily="2" charset="77"/>
                  <a:ea typeface="+mn-ea"/>
                  <a:cs typeface="+mn-cs"/>
                </a:rPr>
                <a:t>è passata dai €65 mld del 2008 ai €45 mld del 2021 </a:t>
              </a:r>
            </a:p>
          </p:txBody>
        </p:sp>
        <p:grpSp>
          <p:nvGrpSpPr>
            <p:cNvPr id="52" name="Gruppo 51">
              <a:extLst>
                <a:ext uri="{FF2B5EF4-FFF2-40B4-BE49-F238E27FC236}">
                  <a16:creationId xmlns:a16="http://schemas.microsoft.com/office/drawing/2014/main" id="{4CF21108-C456-0555-823E-3D73DACBBC73}"/>
                </a:ext>
              </a:extLst>
            </p:cNvPr>
            <p:cNvGrpSpPr/>
            <p:nvPr/>
          </p:nvGrpSpPr>
          <p:grpSpPr>
            <a:xfrm>
              <a:off x="105716" y="2836404"/>
              <a:ext cx="1104000" cy="1104000"/>
              <a:chOff x="105721" y="2836404"/>
              <a:chExt cx="1104000" cy="1104000"/>
            </a:xfrm>
          </p:grpSpPr>
          <p:sp>
            <p:nvSpPr>
              <p:cNvPr id="53" name="Ovale 52">
                <a:extLst>
                  <a:ext uri="{FF2B5EF4-FFF2-40B4-BE49-F238E27FC236}">
                    <a16:creationId xmlns:a16="http://schemas.microsoft.com/office/drawing/2014/main" id="{A79501CB-2260-3962-18FE-3578083E4F4F}"/>
                  </a:ext>
                </a:extLst>
              </p:cNvPr>
              <p:cNvSpPr>
                <a:spLocks noChangeAspect="1"/>
              </p:cNvSpPr>
              <p:nvPr/>
            </p:nvSpPr>
            <p:spPr>
              <a:xfrm>
                <a:off x="105721" y="2836404"/>
                <a:ext cx="1104000" cy="1104000"/>
              </a:xfrm>
              <a:prstGeom prst="ellipse">
                <a:avLst/>
              </a:prstGeom>
              <a:solidFill>
                <a:schemeClr val="bg1"/>
              </a:solidFill>
              <a:ln>
                <a:solidFill>
                  <a:srgbClr val="0096D9"/>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54" name="CasellaDiTesto 53">
                <a:extLst>
                  <a:ext uri="{FF2B5EF4-FFF2-40B4-BE49-F238E27FC236}">
                    <a16:creationId xmlns:a16="http://schemas.microsoft.com/office/drawing/2014/main" id="{5A5166D1-EEDF-8B93-B455-03DCF8F1FC14}"/>
                  </a:ext>
                </a:extLst>
              </p:cNvPr>
              <p:cNvSpPr txBox="1"/>
              <p:nvPr/>
            </p:nvSpPr>
            <p:spPr>
              <a:xfrm>
                <a:off x="251200" y="2931805"/>
                <a:ext cx="813043" cy="914097"/>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2E54"/>
                    </a:solidFill>
                    <a:effectLst/>
                    <a:uLnTx/>
                    <a:uFillTx/>
                    <a:latin typeface="Montserrat" pitchFamily="2" charset="77"/>
                    <a:ea typeface="+mn-ea"/>
                    <a:cs typeface="+mn-cs"/>
                  </a:rPr>
                  <a:t>-20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2E54"/>
                    </a:solidFill>
                    <a:effectLst/>
                    <a:uLnTx/>
                    <a:uFillTx/>
                    <a:latin typeface="Montserrat" pitchFamily="2" charset="77"/>
                    <a:ea typeface="+mn-ea"/>
                    <a:cs typeface="+mn-cs"/>
                  </a:rPr>
                  <a:t>mld</a:t>
                </a:r>
              </a:p>
            </p:txBody>
          </p:sp>
        </p:grpSp>
      </p:grpSp>
      <p:grpSp>
        <p:nvGrpSpPr>
          <p:cNvPr id="55" name="Gruppo 54">
            <a:extLst>
              <a:ext uri="{FF2B5EF4-FFF2-40B4-BE49-F238E27FC236}">
                <a16:creationId xmlns:a16="http://schemas.microsoft.com/office/drawing/2014/main" id="{E321BDED-41CC-FAB5-07BF-4A63A2D06E0F}"/>
              </a:ext>
            </a:extLst>
          </p:cNvPr>
          <p:cNvGrpSpPr/>
          <p:nvPr/>
        </p:nvGrpSpPr>
        <p:grpSpPr>
          <a:xfrm>
            <a:off x="-2230" y="2814424"/>
            <a:ext cx="12059042" cy="1003636"/>
            <a:chOff x="-2230" y="1953449"/>
            <a:chExt cx="12059042" cy="1104000"/>
          </a:xfrm>
        </p:grpSpPr>
        <p:sp>
          <p:nvSpPr>
            <p:cNvPr id="56" name="Rettangolo 55">
              <a:extLst>
                <a:ext uri="{FF2B5EF4-FFF2-40B4-BE49-F238E27FC236}">
                  <a16:creationId xmlns:a16="http://schemas.microsoft.com/office/drawing/2014/main" id="{DF0D53FF-DBDE-1DE2-36B4-734A050843A7}"/>
                </a:ext>
              </a:extLst>
            </p:cNvPr>
            <p:cNvSpPr/>
            <p:nvPr/>
          </p:nvSpPr>
          <p:spPr>
            <a:xfrm>
              <a:off x="-2230" y="2129631"/>
              <a:ext cx="11337887" cy="751637"/>
            </a:xfrm>
            <a:prstGeom prst="rect">
              <a:avLst/>
            </a:prstGeom>
            <a:solidFill>
              <a:srgbClr val="00489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Montserrat" pitchFamily="2" charset="77"/>
                  <a:ea typeface="+mn-ea"/>
                  <a:cs typeface="+mn-cs"/>
                </a:rPr>
                <a:t>Servono ca. </a:t>
              </a:r>
              <a:r>
                <a:rPr kumimoji="0" lang="it-IT" sz="1600" b="1" i="0" u="none" strike="noStrike" kern="1200" cap="none" spc="0" normalizeH="0" baseline="0" noProof="0" dirty="0">
                  <a:ln>
                    <a:noFill/>
                  </a:ln>
                  <a:solidFill>
                    <a:srgbClr val="FFFFFF"/>
                  </a:solidFill>
                  <a:effectLst/>
                  <a:uLnTx/>
                  <a:uFillTx/>
                  <a:latin typeface="Montserrat" pitchFamily="2" charset="77"/>
                  <a:ea typeface="+mn-ea"/>
                  <a:cs typeface="+mn-cs"/>
                </a:rPr>
                <a:t>250 miliardi di euro </a:t>
              </a:r>
              <a:r>
                <a:rPr kumimoji="0" lang="it-IT" sz="1600" b="0" i="0" u="none" strike="noStrike" kern="1200" cap="none" spc="0" normalizeH="0" baseline="0" noProof="0" dirty="0">
                  <a:ln>
                    <a:noFill/>
                  </a:ln>
                  <a:solidFill>
                    <a:srgbClr val="FFFFFF"/>
                  </a:solidFill>
                  <a:effectLst/>
                  <a:uLnTx/>
                  <a:uFillTx/>
                  <a:latin typeface="Montserrat" pitchFamily="2" charset="77"/>
                  <a:ea typeface="+mn-ea"/>
                  <a:cs typeface="+mn-cs"/>
                </a:rPr>
                <a:t>per ammodernare le </a:t>
              </a:r>
              <a:r>
                <a:rPr kumimoji="0" lang="it-IT" sz="1600" b="1" i="0" u="none" strike="noStrike" kern="1200" cap="none" spc="0" normalizeH="0" baseline="0" noProof="0" dirty="0">
                  <a:ln>
                    <a:noFill/>
                  </a:ln>
                  <a:solidFill>
                    <a:srgbClr val="FFFFFF"/>
                  </a:solidFill>
                  <a:effectLst/>
                  <a:uLnTx/>
                  <a:uFillTx/>
                  <a:latin typeface="Montserrat" pitchFamily="2" charset="77"/>
                  <a:ea typeface="+mn-ea"/>
                  <a:cs typeface="+mn-cs"/>
                </a:rPr>
                <a:t>reti elettriche </a:t>
              </a:r>
              <a:r>
                <a:rPr kumimoji="0" lang="it-IT" sz="1600" b="0" i="0" u="none" strike="noStrike" kern="1200" cap="none" spc="0" normalizeH="0" baseline="0" noProof="0" dirty="0">
                  <a:ln>
                    <a:noFill/>
                  </a:ln>
                  <a:solidFill>
                    <a:srgbClr val="FFFFFF"/>
                  </a:solidFill>
                  <a:effectLst/>
                  <a:uLnTx/>
                  <a:uFillTx/>
                  <a:latin typeface="Montserrat" pitchFamily="2" charset="77"/>
                  <a:ea typeface="+mn-ea"/>
                  <a:cs typeface="+mn-cs"/>
                </a:rPr>
                <a:t>in Europa nei prossimi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Montserrat" pitchFamily="2" charset="77"/>
                  <a:ea typeface="+mn-ea"/>
                  <a:cs typeface="+mn-cs"/>
                </a:rPr>
                <a:t>5 anni. Il </a:t>
              </a:r>
              <a:r>
                <a:rPr kumimoji="0" lang="it-IT" sz="1600" b="1" i="0" u="none" strike="noStrike" kern="1200" cap="none" spc="0" normalizeH="0" baseline="0" noProof="0" dirty="0">
                  <a:ln>
                    <a:noFill/>
                  </a:ln>
                  <a:solidFill>
                    <a:srgbClr val="FFFFFF"/>
                  </a:solidFill>
                  <a:effectLst/>
                  <a:uLnTx/>
                  <a:uFillTx/>
                  <a:latin typeface="Montserrat" pitchFamily="2" charset="77"/>
                  <a:ea typeface="+mn-ea"/>
                  <a:cs typeface="+mn-cs"/>
                </a:rPr>
                <a:t>70% delle reti idriche</a:t>
              </a:r>
              <a:r>
                <a:rPr kumimoji="0" lang="it-IT" sz="1600" b="0" i="0" u="none" strike="noStrike" kern="1200" cap="none" spc="0" normalizeH="0" baseline="0" noProof="0" dirty="0">
                  <a:ln>
                    <a:noFill/>
                  </a:ln>
                  <a:solidFill>
                    <a:srgbClr val="FFFFFF"/>
                  </a:solidFill>
                  <a:effectLst/>
                  <a:uLnTx/>
                  <a:uFillTx/>
                  <a:latin typeface="Montserrat" pitchFamily="2" charset="77"/>
                  <a:ea typeface="+mn-ea"/>
                  <a:cs typeface="+mn-cs"/>
                </a:rPr>
                <a:t> italiane risulta obsoleto e poco efficiente</a:t>
              </a:r>
              <a:endParaRPr kumimoji="0" lang="it-IT" sz="1600" b="0" i="0" u="none" strike="noStrike" kern="1200" cap="none" spc="0" normalizeH="0" baseline="0" noProof="0" dirty="0">
                <a:ln>
                  <a:noFill/>
                </a:ln>
                <a:solidFill>
                  <a:srgbClr val="FFFFFF"/>
                </a:solidFill>
                <a:effectLst/>
                <a:highlight>
                  <a:srgbClr val="FFFF00"/>
                </a:highlight>
                <a:uLnTx/>
                <a:uFillTx/>
                <a:latin typeface="Montserrat" pitchFamily="2" charset="77"/>
                <a:ea typeface="+mn-ea"/>
                <a:cs typeface="+mn-cs"/>
              </a:endParaRPr>
            </a:p>
          </p:txBody>
        </p:sp>
        <p:grpSp>
          <p:nvGrpSpPr>
            <p:cNvPr id="57" name="Gruppo 56">
              <a:extLst>
                <a:ext uri="{FF2B5EF4-FFF2-40B4-BE49-F238E27FC236}">
                  <a16:creationId xmlns:a16="http://schemas.microsoft.com/office/drawing/2014/main" id="{C5822DDF-0B5C-F2B8-673B-BC1146DA1153}"/>
                </a:ext>
              </a:extLst>
            </p:cNvPr>
            <p:cNvGrpSpPr/>
            <p:nvPr/>
          </p:nvGrpSpPr>
          <p:grpSpPr>
            <a:xfrm>
              <a:off x="10952812" y="1953449"/>
              <a:ext cx="1104000" cy="1104000"/>
              <a:chOff x="11067106" y="1887144"/>
              <a:chExt cx="1104000" cy="1104000"/>
            </a:xfrm>
          </p:grpSpPr>
          <p:sp>
            <p:nvSpPr>
              <p:cNvPr id="58" name="Ovale 57">
                <a:extLst>
                  <a:ext uri="{FF2B5EF4-FFF2-40B4-BE49-F238E27FC236}">
                    <a16:creationId xmlns:a16="http://schemas.microsoft.com/office/drawing/2014/main" id="{29502031-7A0A-98A7-BC51-B251F0E3DF84}"/>
                  </a:ext>
                </a:extLst>
              </p:cNvPr>
              <p:cNvSpPr>
                <a:spLocks noChangeAspect="1"/>
              </p:cNvSpPr>
              <p:nvPr/>
            </p:nvSpPr>
            <p:spPr>
              <a:xfrm>
                <a:off x="11067106" y="1887144"/>
                <a:ext cx="1104000" cy="1104000"/>
              </a:xfrm>
              <a:prstGeom prst="ellipse">
                <a:avLst/>
              </a:prstGeom>
              <a:solidFill>
                <a:schemeClr val="bg1"/>
              </a:solidFill>
              <a:ln>
                <a:solidFill>
                  <a:srgbClr val="00489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002E54"/>
                  </a:solidFill>
                  <a:effectLst/>
                  <a:uLnTx/>
                  <a:uFillTx/>
                  <a:latin typeface="Montserrat" pitchFamily="2" charset="77"/>
                  <a:ea typeface="+mn-ea"/>
                  <a:cs typeface="+mn-cs"/>
                </a:endParaRPr>
              </a:p>
            </p:txBody>
          </p:sp>
          <p:sp>
            <p:nvSpPr>
              <p:cNvPr id="59" name="CasellaDiTesto 58">
                <a:extLst>
                  <a:ext uri="{FF2B5EF4-FFF2-40B4-BE49-F238E27FC236}">
                    <a16:creationId xmlns:a16="http://schemas.microsoft.com/office/drawing/2014/main" id="{E9552E98-DF78-6E64-9C0B-CC33005595E4}"/>
                  </a:ext>
                </a:extLst>
              </p:cNvPr>
              <p:cNvSpPr txBox="1"/>
              <p:nvPr/>
            </p:nvSpPr>
            <p:spPr>
              <a:xfrm>
                <a:off x="11294421" y="2023646"/>
                <a:ext cx="734496" cy="778675"/>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2E54"/>
                    </a:solidFill>
                    <a:effectLst/>
                    <a:uLnTx/>
                    <a:uFillTx/>
                    <a:latin typeface="Montserrat" pitchFamily="2" charset="77"/>
                    <a:ea typeface="+mn-ea"/>
                    <a:cs typeface="+mn-cs"/>
                  </a:rPr>
                  <a:t>250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2E54"/>
                    </a:solidFill>
                    <a:effectLst/>
                    <a:uLnTx/>
                    <a:uFillTx/>
                    <a:latin typeface="Montserrat" pitchFamily="2" charset="77"/>
                    <a:ea typeface="+mn-ea"/>
                    <a:cs typeface="+mn-cs"/>
                  </a:rPr>
                  <a:t>mld</a:t>
                </a:r>
              </a:p>
            </p:txBody>
          </p:sp>
        </p:grpSp>
      </p:grpSp>
      <p:grpSp>
        <p:nvGrpSpPr>
          <p:cNvPr id="60" name="Gruppo 59">
            <a:extLst>
              <a:ext uri="{FF2B5EF4-FFF2-40B4-BE49-F238E27FC236}">
                <a16:creationId xmlns:a16="http://schemas.microsoft.com/office/drawing/2014/main" id="{546AF735-F0C5-415E-31A1-55F767841144}"/>
              </a:ext>
            </a:extLst>
          </p:cNvPr>
          <p:cNvGrpSpPr/>
          <p:nvPr/>
        </p:nvGrpSpPr>
        <p:grpSpPr>
          <a:xfrm>
            <a:off x="105716" y="1826536"/>
            <a:ext cx="12086284" cy="1003636"/>
            <a:chOff x="105716" y="974831"/>
            <a:chExt cx="12086284" cy="1104000"/>
          </a:xfrm>
        </p:grpSpPr>
        <p:sp>
          <p:nvSpPr>
            <p:cNvPr id="61" name="Rettangolo 60">
              <a:extLst>
                <a:ext uri="{FF2B5EF4-FFF2-40B4-BE49-F238E27FC236}">
                  <a16:creationId xmlns:a16="http://schemas.microsoft.com/office/drawing/2014/main" id="{9AD4AF5F-0185-B5DB-348B-F8F7BFA92EF6}"/>
                </a:ext>
              </a:extLst>
            </p:cNvPr>
            <p:cNvSpPr/>
            <p:nvPr/>
          </p:nvSpPr>
          <p:spPr>
            <a:xfrm>
              <a:off x="524242" y="1151013"/>
              <a:ext cx="11667758" cy="751637"/>
            </a:xfrm>
            <a:prstGeom prst="rect">
              <a:avLst/>
            </a:prstGeom>
            <a:solidFill>
              <a:srgbClr val="002E54"/>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Il </a:t>
              </a:r>
              <a:r>
                <a:rPr kumimoji="0" lang="it-IT" sz="16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50% della rete autostradale</a:t>
              </a:r>
              <a:r>
                <a:rPr kumimoji="0" lang="it-IT" sz="16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italiana è composta da infrastrutture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che hanno più di </a:t>
              </a:r>
              <a:r>
                <a:rPr kumimoji="0" lang="it-IT" sz="16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40 anni</a:t>
              </a:r>
              <a:r>
                <a:rPr kumimoji="0" lang="it-IT" sz="16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e richiedono lavori di manutenzione strutturale</a:t>
              </a:r>
            </a:p>
          </p:txBody>
        </p:sp>
        <p:grpSp>
          <p:nvGrpSpPr>
            <p:cNvPr id="62" name="Gruppo 61">
              <a:extLst>
                <a:ext uri="{FF2B5EF4-FFF2-40B4-BE49-F238E27FC236}">
                  <a16:creationId xmlns:a16="http://schemas.microsoft.com/office/drawing/2014/main" id="{F1DB78AD-7A3E-2CBE-5D54-EA35868FF8A9}"/>
                </a:ext>
              </a:extLst>
            </p:cNvPr>
            <p:cNvGrpSpPr/>
            <p:nvPr/>
          </p:nvGrpSpPr>
          <p:grpSpPr>
            <a:xfrm>
              <a:off x="105716" y="974831"/>
              <a:ext cx="1104000" cy="1104000"/>
              <a:chOff x="105719" y="974831"/>
              <a:chExt cx="1104000" cy="1104000"/>
            </a:xfrm>
          </p:grpSpPr>
          <p:sp>
            <p:nvSpPr>
              <p:cNvPr id="63" name="Ovale 62">
                <a:extLst>
                  <a:ext uri="{FF2B5EF4-FFF2-40B4-BE49-F238E27FC236}">
                    <a16:creationId xmlns:a16="http://schemas.microsoft.com/office/drawing/2014/main" id="{21D8C259-5D88-72FB-4579-D6F50B0CA083}"/>
                  </a:ext>
                </a:extLst>
              </p:cNvPr>
              <p:cNvSpPr>
                <a:spLocks noChangeAspect="1"/>
              </p:cNvSpPr>
              <p:nvPr/>
            </p:nvSpPr>
            <p:spPr>
              <a:xfrm>
                <a:off x="105719" y="974831"/>
                <a:ext cx="1104000" cy="1104000"/>
              </a:xfrm>
              <a:prstGeom prst="ellipse">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64" name="CasellaDiTesto 63">
                <a:extLst>
                  <a:ext uri="{FF2B5EF4-FFF2-40B4-BE49-F238E27FC236}">
                    <a16:creationId xmlns:a16="http://schemas.microsoft.com/office/drawing/2014/main" id="{902F34CE-3133-6C1A-4D00-5E5E1927DCA7}"/>
                  </a:ext>
                </a:extLst>
              </p:cNvPr>
              <p:cNvSpPr txBox="1"/>
              <p:nvPr/>
            </p:nvSpPr>
            <p:spPr>
              <a:xfrm>
                <a:off x="235168" y="1275448"/>
                <a:ext cx="845103" cy="507832"/>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2E54"/>
                    </a:solidFill>
                    <a:effectLst/>
                    <a:uLnTx/>
                    <a:uFillTx/>
                    <a:latin typeface="Montserrat" pitchFamily="2" charset="77"/>
                    <a:ea typeface="+mn-ea"/>
                    <a:cs typeface="+mn-cs"/>
                  </a:rPr>
                  <a:t>50%</a:t>
                </a:r>
              </a:p>
            </p:txBody>
          </p:sp>
        </p:grpSp>
      </p:grpSp>
      <p:sp>
        <p:nvSpPr>
          <p:cNvPr id="6" name="Titolo 1">
            <a:extLst>
              <a:ext uri="{FF2B5EF4-FFF2-40B4-BE49-F238E27FC236}">
                <a16:creationId xmlns:a16="http://schemas.microsoft.com/office/drawing/2014/main" id="{F6F897C3-838E-C9DB-AB76-4EAD4DDB2908}"/>
              </a:ext>
            </a:extLst>
          </p:cNvPr>
          <p:cNvSpPr>
            <a:spLocks noGrp="1"/>
          </p:cNvSpPr>
          <p:nvPr>
            <p:ph type="title"/>
          </p:nvPr>
        </p:nvSpPr>
        <p:spPr>
          <a:xfrm>
            <a:off x="1349823" y="17502"/>
            <a:ext cx="7721025" cy="739276"/>
          </a:xfrm>
          <a:prstGeom prst="rect">
            <a:avLst/>
          </a:prstGeom>
        </p:spPr>
        <p:txBody>
          <a:bodyPr/>
          <a:lstStyle/>
          <a:p>
            <a:r>
              <a:rPr lang="it-IT" dirty="0">
                <a:solidFill>
                  <a:srgbClr val="002E54"/>
                </a:solidFill>
                <a:latin typeface="Montserrat"/>
              </a:rPr>
              <a:t>Il contesto</a:t>
            </a:r>
            <a:br>
              <a:rPr lang="it-IT" dirty="0">
                <a:solidFill>
                  <a:srgbClr val="002E54"/>
                </a:solidFill>
                <a:latin typeface="Montserrat"/>
              </a:rPr>
            </a:br>
            <a:r>
              <a:rPr lang="it-IT" sz="1800" dirty="0">
                <a:solidFill>
                  <a:srgbClr val="002E54"/>
                </a:solidFill>
                <a:latin typeface="Montserrat"/>
              </a:rPr>
              <a:t>Le sfide infrastrutturali</a:t>
            </a:r>
            <a:endParaRPr lang="en-GB" sz="1800" dirty="0"/>
          </a:p>
        </p:txBody>
      </p:sp>
    </p:spTree>
    <p:extLst>
      <p:ext uri="{BB962C8B-B14F-4D97-AF65-F5344CB8AC3E}">
        <p14:creationId xmlns:p14="http://schemas.microsoft.com/office/powerpoint/2010/main" val="4151653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1DF4F-BC73-4334-AB81-5176E82D9B51}"/>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EFF91B01-DEBE-973F-4133-EB958C5C062A}"/>
              </a:ext>
            </a:extLst>
          </p:cNvPr>
          <p:cNvSpPr/>
          <p:nvPr/>
        </p:nvSpPr>
        <p:spPr>
          <a:xfrm>
            <a:off x="-1081806" y="1019296"/>
            <a:ext cx="14494154" cy="2834038"/>
          </a:xfrm>
          <a:prstGeom prst="rect">
            <a:avLst/>
          </a:prstGeom>
          <a:solidFill>
            <a:srgbClr val="EADCBC"/>
          </a:solidFill>
          <a:ln w="25400" cap="flat" cmpd="sng" algn="ctr">
            <a:noFill/>
            <a:prstDash val="solid"/>
          </a:ln>
          <a:effectLst>
            <a:softEdge rad="31750"/>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srgbClr val="FFFFFF"/>
              </a:solidFill>
              <a:effectLst/>
              <a:uLnTx/>
              <a:uFillTx/>
              <a:latin typeface="Montserrat" pitchFamily="2" charset="77"/>
              <a:ea typeface="+mn-ea"/>
              <a:cs typeface="+mn-cs"/>
            </a:endParaRPr>
          </a:p>
        </p:txBody>
      </p:sp>
      <p:grpSp>
        <p:nvGrpSpPr>
          <p:cNvPr id="21" name="Gruppo 20">
            <a:extLst>
              <a:ext uri="{FF2B5EF4-FFF2-40B4-BE49-F238E27FC236}">
                <a16:creationId xmlns:a16="http://schemas.microsoft.com/office/drawing/2014/main" id="{E1F6977D-2734-8C8E-FFB4-05EF38B3B1C7}"/>
              </a:ext>
            </a:extLst>
          </p:cNvPr>
          <p:cNvGrpSpPr/>
          <p:nvPr/>
        </p:nvGrpSpPr>
        <p:grpSpPr>
          <a:xfrm>
            <a:off x="515026" y="1403216"/>
            <a:ext cx="3282274" cy="1746819"/>
            <a:chOff x="515026" y="3878044"/>
            <a:chExt cx="3282274" cy="1746819"/>
          </a:xfrm>
        </p:grpSpPr>
        <p:sp>
          <p:nvSpPr>
            <p:cNvPr id="28" name="Rettangolo 27">
              <a:extLst>
                <a:ext uri="{FF2B5EF4-FFF2-40B4-BE49-F238E27FC236}">
                  <a16:creationId xmlns:a16="http://schemas.microsoft.com/office/drawing/2014/main" id="{E685111B-D283-D0B7-EF6F-047C5626DCC7}"/>
                </a:ext>
              </a:extLst>
            </p:cNvPr>
            <p:cNvSpPr/>
            <p:nvPr/>
          </p:nvSpPr>
          <p:spPr bwMode="auto">
            <a:xfrm>
              <a:off x="917575" y="3932260"/>
              <a:ext cx="2879725" cy="611569"/>
            </a:xfrm>
            <a:prstGeom prst="rect">
              <a:avLst/>
            </a:prstGeom>
            <a:solidFill>
              <a:srgbClr val="F9F8EE"/>
            </a:solidFill>
            <a:ln>
              <a:noFill/>
            </a:ln>
            <a:effectLst>
              <a:softEdge rad="63500"/>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E54"/>
                  </a:solidFill>
                  <a:effectLst/>
                  <a:uLnTx/>
                  <a:uFillTx/>
                  <a:latin typeface="Montserrat" pitchFamily="2" charset="77"/>
                  <a:ea typeface="+mn-ea"/>
                  <a:cs typeface="+mn-cs"/>
                </a:rPr>
                <a:t>COMPLESSITÀ</a:t>
              </a:r>
            </a:p>
          </p:txBody>
        </p:sp>
        <p:sp>
          <p:nvSpPr>
            <p:cNvPr id="29" name="Rettangolo 28">
              <a:extLst>
                <a:ext uri="{FF2B5EF4-FFF2-40B4-BE49-F238E27FC236}">
                  <a16:creationId xmlns:a16="http://schemas.microsoft.com/office/drawing/2014/main" id="{BFE7ECD6-FE4B-E6BA-F726-EDE92B9A1580}"/>
                </a:ext>
              </a:extLst>
            </p:cNvPr>
            <p:cNvSpPr/>
            <p:nvPr/>
          </p:nvSpPr>
          <p:spPr bwMode="auto">
            <a:xfrm>
              <a:off x="917575" y="4959079"/>
              <a:ext cx="2879725" cy="611569"/>
            </a:xfrm>
            <a:prstGeom prst="rect">
              <a:avLst/>
            </a:prstGeom>
            <a:solidFill>
              <a:srgbClr val="F9F8EE"/>
            </a:solidFill>
            <a:ln>
              <a:noFill/>
            </a:ln>
            <a:effectLst>
              <a:softEdge rad="63500"/>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E54"/>
                  </a:solidFill>
                  <a:effectLst/>
                  <a:uLnTx/>
                  <a:uFillTx/>
                  <a:latin typeface="Montserrat" pitchFamily="2" charset="77"/>
                  <a:ea typeface="+mn-ea"/>
                  <a:cs typeface="+mn-cs"/>
                </a:rPr>
                <a:t>INCERTEZZA</a:t>
              </a:r>
            </a:p>
          </p:txBody>
        </p:sp>
        <p:pic>
          <p:nvPicPr>
            <p:cNvPr id="31" name="Immagine 30">
              <a:extLst>
                <a:ext uri="{FF2B5EF4-FFF2-40B4-BE49-F238E27FC236}">
                  <a16:creationId xmlns:a16="http://schemas.microsoft.com/office/drawing/2014/main" id="{005FD891-EF04-5F8C-C9B9-58921F29D463}"/>
                </a:ext>
              </a:extLst>
            </p:cNvPr>
            <p:cNvPicPr>
              <a:picLocks noChangeAspect="1"/>
            </p:cNvPicPr>
            <p:nvPr/>
          </p:nvPicPr>
          <p:blipFill>
            <a:blip r:embed="rId3"/>
            <a:stretch>
              <a:fillRect/>
            </a:stretch>
          </p:blipFill>
          <p:spPr>
            <a:xfrm>
              <a:off x="515026" y="3878044"/>
              <a:ext cx="720000" cy="720000"/>
            </a:xfrm>
            <a:prstGeom prst="rect">
              <a:avLst/>
            </a:prstGeom>
          </p:spPr>
        </p:pic>
        <p:pic>
          <p:nvPicPr>
            <p:cNvPr id="32" name="Immagine 31">
              <a:extLst>
                <a:ext uri="{FF2B5EF4-FFF2-40B4-BE49-F238E27FC236}">
                  <a16:creationId xmlns:a16="http://schemas.microsoft.com/office/drawing/2014/main" id="{4BAA9731-5B5F-70B1-3AA0-74E06DB6D5D9}"/>
                </a:ext>
              </a:extLst>
            </p:cNvPr>
            <p:cNvPicPr>
              <a:picLocks noChangeAspect="1"/>
            </p:cNvPicPr>
            <p:nvPr/>
          </p:nvPicPr>
          <p:blipFill>
            <a:blip r:embed="rId4"/>
            <a:stretch>
              <a:fillRect/>
            </a:stretch>
          </p:blipFill>
          <p:spPr>
            <a:xfrm>
              <a:off x="515026" y="4904863"/>
              <a:ext cx="720000" cy="720000"/>
            </a:xfrm>
            <a:prstGeom prst="rect">
              <a:avLst/>
            </a:prstGeom>
          </p:spPr>
        </p:pic>
      </p:grpSp>
      <p:sp>
        <p:nvSpPr>
          <p:cNvPr id="48" name="Rettangolo 47">
            <a:extLst>
              <a:ext uri="{FF2B5EF4-FFF2-40B4-BE49-F238E27FC236}">
                <a16:creationId xmlns:a16="http://schemas.microsoft.com/office/drawing/2014/main" id="{34F6174F-1D3C-6413-06B7-F98326C7523E}"/>
              </a:ext>
            </a:extLst>
          </p:cNvPr>
          <p:cNvSpPr/>
          <p:nvPr/>
        </p:nvSpPr>
        <p:spPr>
          <a:xfrm>
            <a:off x="-487309" y="3890319"/>
            <a:ext cx="13331551" cy="2896204"/>
          </a:xfrm>
          <a:prstGeom prst="rect">
            <a:avLst/>
          </a:prstGeom>
          <a:solidFill>
            <a:srgbClr val="A5B2BF"/>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Trebuchet MS"/>
              <a:ea typeface="+mn-ea"/>
              <a:cs typeface="+mn-cs"/>
            </a:endParaRPr>
          </a:p>
        </p:txBody>
      </p:sp>
      <p:sp>
        <p:nvSpPr>
          <p:cNvPr id="10" name="Segnaposto numero diapositiva 9">
            <a:extLst>
              <a:ext uri="{FF2B5EF4-FFF2-40B4-BE49-F238E27FC236}">
                <a16:creationId xmlns:a16="http://schemas.microsoft.com/office/drawing/2014/main" id="{D18DAFB2-8C7A-E490-F0B6-55B2ED50F60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F824C-50F0-4142-9EB9-E77E4EECB2F8}" type="slidenum">
              <a:rPr kumimoji="0" lang="it-IT" sz="1467"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4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id="{6F5639E4-796E-6D0D-EA56-64ADD9ADDB27}"/>
              </a:ext>
            </a:extLst>
          </p:cNvPr>
          <p:cNvSpPr/>
          <p:nvPr/>
        </p:nvSpPr>
        <p:spPr>
          <a:xfrm>
            <a:off x="4169171" y="2798252"/>
            <a:ext cx="3853658" cy="3489385"/>
          </a:xfrm>
          <a:prstGeom prst="ellipse">
            <a:avLst/>
          </a:prstGeom>
          <a:solidFill>
            <a:schemeClr val="bg1"/>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FFFFFF"/>
              </a:solidFill>
              <a:effectLst/>
              <a:uLnTx/>
              <a:uFillTx/>
              <a:latin typeface="Trebuchet MS"/>
              <a:ea typeface="+mn-ea"/>
              <a:cs typeface="+mn-cs"/>
            </a:endParaRPr>
          </a:p>
        </p:txBody>
      </p:sp>
      <p:grpSp>
        <p:nvGrpSpPr>
          <p:cNvPr id="40" name="Gruppo 39">
            <a:extLst>
              <a:ext uri="{FF2B5EF4-FFF2-40B4-BE49-F238E27FC236}">
                <a16:creationId xmlns:a16="http://schemas.microsoft.com/office/drawing/2014/main" id="{31F38EFC-90E1-BDAE-A3FE-360D6D5ED683}"/>
              </a:ext>
            </a:extLst>
          </p:cNvPr>
          <p:cNvGrpSpPr/>
          <p:nvPr/>
        </p:nvGrpSpPr>
        <p:grpSpPr>
          <a:xfrm>
            <a:off x="5096384" y="3792448"/>
            <a:ext cx="1999232" cy="1928325"/>
            <a:chOff x="4992999" y="1783186"/>
            <a:chExt cx="1499424" cy="1446244"/>
          </a:xfrm>
        </p:grpSpPr>
        <p:sp>
          <p:nvSpPr>
            <p:cNvPr id="12" name="CasellaDiTesto 11">
              <a:extLst>
                <a:ext uri="{FF2B5EF4-FFF2-40B4-BE49-F238E27FC236}">
                  <a16:creationId xmlns:a16="http://schemas.microsoft.com/office/drawing/2014/main" id="{650E12BD-10E8-6416-2AE5-EC7B633552C7}"/>
                </a:ext>
              </a:extLst>
            </p:cNvPr>
            <p:cNvSpPr txBox="1"/>
            <p:nvPr/>
          </p:nvSpPr>
          <p:spPr>
            <a:xfrm>
              <a:off x="4992999" y="2329183"/>
              <a:ext cx="1499424" cy="900247"/>
            </a:xfrm>
            <a:prstGeom prst="rect">
              <a:avLst/>
            </a:prstGeom>
            <a:noFill/>
            <a:effectLst/>
          </p:spPr>
          <p:txBody>
            <a:bodyPr wrap="square">
              <a:spAutoFit/>
            </a:bodyPr>
            <a:lstStyle>
              <a:defPPr>
                <a:defRPr lang="en-US"/>
              </a:defPPr>
              <a:lvl1pPr algn="ctr" defTabSz="685800" eaLnBrk="0" fontAlgn="base" hangingPunct="0">
                <a:spcBef>
                  <a:spcPct val="0"/>
                </a:spcBef>
                <a:spcAft>
                  <a:spcPct val="0"/>
                </a:spcAft>
                <a:defRPr sz="1400" b="1">
                  <a:solidFill>
                    <a:srgbClr val="002E54"/>
                  </a:solidFill>
                  <a:latin typeface="Montserrat" pitchFamily="2" charset="77"/>
                </a:defRPr>
              </a:lvl1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002E54"/>
                  </a:solidFill>
                  <a:effectLst/>
                  <a:uLnTx/>
                  <a:uFillTx/>
                  <a:latin typeface="Montserrat" pitchFamily="2" charset="77"/>
                  <a:ea typeface="+mn-ea"/>
                  <a:cs typeface="+mn-cs"/>
                </a:rPr>
                <a:t>DIREZIONI DI LAVORO</a:t>
              </a:r>
            </a:p>
          </p:txBody>
        </p:sp>
        <p:pic>
          <p:nvPicPr>
            <p:cNvPr id="2050" name="Picture 2" descr="Pillars ">
              <a:extLst>
                <a:ext uri="{FF2B5EF4-FFF2-40B4-BE49-F238E27FC236}">
                  <a16:creationId xmlns:a16="http://schemas.microsoft.com/office/drawing/2014/main" id="{7BFD82DF-5D4A-0740-FAAD-25816EFC3C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3412" y="1783186"/>
              <a:ext cx="540000" cy="54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Immagine 9">
            <a:extLst>
              <a:ext uri="{FF2B5EF4-FFF2-40B4-BE49-F238E27FC236}">
                <a16:creationId xmlns:a16="http://schemas.microsoft.com/office/drawing/2014/main" id="{83FC3C2E-C711-F18B-10B3-B0B89AFA45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2903" y="1702931"/>
            <a:ext cx="1146195" cy="114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o 21">
            <a:extLst>
              <a:ext uri="{FF2B5EF4-FFF2-40B4-BE49-F238E27FC236}">
                <a16:creationId xmlns:a16="http://schemas.microsoft.com/office/drawing/2014/main" id="{4576B17C-B9D6-CE8F-D400-A4222302268F}"/>
              </a:ext>
            </a:extLst>
          </p:cNvPr>
          <p:cNvGrpSpPr/>
          <p:nvPr/>
        </p:nvGrpSpPr>
        <p:grpSpPr>
          <a:xfrm>
            <a:off x="7843887" y="1383271"/>
            <a:ext cx="3877058" cy="1786708"/>
            <a:chOff x="7843887" y="1353529"/>
            <a:chExt cx="3877058" cy="1786708"/>
          </a:xfrm>
        </p:grpSpPr>
        <p:grpSp>
          <p:nvGrpSpPr>
            <p:cNvPr id="20" name="Gruppo 19">
              <a:extLst>
                <a:ext uri="{FF2B5EF4-FFF2-40B4-BE49-F238E27FC236}">
                  <a16:creationId xmlns:a16="http://schemas.microsoft.com/office/drawing/2014/main" id="{6A9B4947-13E5-C259-0D8A-03396FFAE48F}"/>
                </a:ext>
              </a:extLst>
            </p:cNvPr>
            <p:cNvGrpSpPr/>
            <p:nvPr/>
          </p:nvGrpSpPr>
          <p:grpSpPr>
            <a:xfrm>
              <a:off x="7843887" y="1353529"/>
              <a:ext cx="3877058" cy="747298"/>
              <a:chOff x="7843887" y="1353529"/>
              <a:chExt cx="3877058" cy="747298"/>
            </a:xfrm>
          </p:grpSpPr>
          <p:sp>
            <p:nvSpPr>
              <p:cNvPr id="34" name="Rettangolo 33">
                <a:extLst>
                  <a:ext uri="{FF2B5EF4-FFF2-40B4-BE49-F238E27FC236}">
                    <a16:creationId xmlns:a16="http://schemas.microsoft.com/office/drawing/2014/main" id="{A766326B-9F78-FCDD-4A0F-0E37027351A2}"/>
                  </a:ext>
                </a:extLst>
              </p:cNvPr>
              <p:cNvSpPr/>
              <p:nvPr/>
            </p:nvSpPr>
            <p:spPr bwMode="auto">
              <a:xfrm>
                <a:off x="8413750" y="1421394"/>
                <a:ext cx="3307195" cy="611569"/>
              </a:xfrm>
              <a:prstGeom prst="rect">
                <a:avLst/>
              </a:prstGeom>
              <a:solidFill>
                <a:srgbClr val="F9F8EE"/>
              </a:solidFill>
              <a:ln>
                <a:noFill/>
              </a:ln>
              <a:effectLst>
                <a:softEdge rad="63500"/>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E54"/>
                    </a:solidFill>
                    <a:effectLst/>
                    <a:uLnTx/>
                    <a:uFillTx/>
                    <a:latin typeface="Montserrat" pitchFamily="2" charset="77"/>
                    <a:ea typeface="+mn-ea"/>
                    <a:cs typeface="+mn-cs"/>
                  </a:rPr>
                  <a:t>AUMENTO RILEVANZA LOGISTICA</a:t>
                </a:r>
              </a:p>
            </p:txBody>
          </p:sp>
          <p:pic>
            <p:nvPicPr>
              <p:cNvPr id="4" name="Picture 3">
                <a:extLst>
                  <a:ext uri="{FF2B5EF4-FFF2-40B4-BE49-F238E27FC236}">
                    <a16:creationId xmlns:a16="http://schemas.microsoft.com/office/drawing/2014/main" id="{373B8E45-7E77-AF47-E939-FDC5255A0460}"/>
                  </a:ext>
                </a:extLst>
              </p:cNvPr>
              <p:cNvPicPr>
                <a:picLocks noChangeAspect="1"/>
              </p:cNvPicPr>
              <p:nvPr/>
            </p:nvPicPr>
            <p:blipFill>
              <a:blip r:embed="rId7"/>
              <a:stretch>
                <a:fillRect/>
              </a:stretch>
            </p:blipFill>
            <p:spPr>
              <a:xfrm>
                <a:off x="7843887" y="1353529"/>
                <a:ext cx="747298" cy="747298"/>
              </a:xfrm>
              <a:prstGeom prst="rect">
                <a:avLst/>
              </a:prstGeom>
            </p:spPr>
          </p:pic>
        </p:grpSp>
        <p:grpSp>
          <p:nvGrpSpPr>
            <p:cNvPr id="19" name="Gruppo 18">
              <a:extLst>
                <a:ext uri="{FF2B5EF4-FFF2-40B4-BE49-F238E27FC236}">
                  <a16:creationId xmlns:a16="http://schemas.microsoft.com/office/drawing/2014/main" id="{05DB2F95-F7B5-83A6-9AD4-ED7C20EA78F0}"/>
                </a:ext>
              </a:extLst>
            </p:cNvPr>
            <p:cNvGrpSpPr/>
            <p:nvPr/>
          </p:nvGrpSpPr>
          <p:grpSpPr>
            <a:xfrm>
              <a:off x="7971359" y="2424796"/>
              <a:ext cx="3493566" cy="715441"/>
              <a:chOff x="7971359" y="2424796"/>
              <a:chExt cx="3493566" cy="715441"/>
            </a:xfrm>
          </p:grpSpPr>
          <p:sp>
            <p:nvSpPr>
              <p:cNvPr id="9" name="Rettangolo 8">
                <a:extLst>
                  <a:ext uri="{FF2B5EF4-FFF2-40B4-BE49-F238E27FC236}">
                    <a16:creationId xmlns:a16="http://schemas.microsoft.com/office/drawing/2014/main" id="{5436B129-3145-4CB3-B28F-FCD3D63F7FD4}"/>
                  </a:ext>
                </a:extLst>
              </p:cNvPr>
              <p:cNvSpPr/>
              <p:nvPr/>
            </p:nvSpPr>
            <p:spPr bwMode="auto">
              <a:xfrm>
                <a:off x="8585200" y="2476732"/>
                <a:ext cx="2879725" cy="611569"/>
              </a:xfrm>
              <a:prstGeom prst="rect">
                <a:avLst/>
              </a:prstGeom>
              <a:solidFill>
                <a:srgbClr val="F9F8EE"/>
              </a:solidFill>
              <a:ln>
                <a:noFill/>
              </a:ln>
              <a:effectLst>
                <a:softEdge rad="63500"/>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E54"/>
                    </a:solidFill>
                    <a:effectLst/>
                    <a:uLnTx/>
                    <a:uFillTx/>
                    <a:latin typeface="Montserrat" pitchFamily="2" charset="77"/>
                    <a:ea typeface="+mn-ea"/>
                    <a:cs typeface="+mn-cs"/>
                  </a:rPr>
                  <a:t>OBIETTIVI AMBIZIOSI</a:t>
                </a:r>
              </a:p>
            </p:txBody>
          </p:sp>
          <p:pic>
            <p:nvPicPr>
              <p:cNvPr id="6" name="Picture 5">
                <a:extLst>
                  <a:ext uri="{FF2B5EF4-FFF2-40B4-BE49-F238E27FC236}">
                    <a16:creationId xmlns:a16="http://schemas.microsoft.com/office/drawing/2014/main" id="{556AA325-577F-AB52-91E4-36B8713448B8}"/>
                  </a:ext>
                </a:extLst>
              </p:cNvPr>
              <p:cNvPicPr>
                <a:picLocks noChangeAspect="1"/>
              </p:cNvPicPr>
              <p:nvPr/>
            </p:nvPicPr>
            <p:blipFill>
              <a:blip r:embed="rId8"/>
              <a:stretch>
                <a:fillRect/>
              </a:stretch>
            </p:blipFill>
            <p:spPr>
              <a:xfrm>
                <a:off x="7971359" y="2424796"/>
                <a:ext cx="715441" cy="715441"/>
              </a:xfrm>
              <a:prstGeom prst="rect">
                <a:avLst/>
              </a:prstGeom>
            </p:spPr>
          </p:pic>
        </p:grpSp>
      </p:grpSp>
      <p:grpSp>
        <p:nvGrpSpPr>
          <p:cNvPr id="23" name="Gruppo 22">
            <a:extLst>
              <a:ext uri="{FF2B5EF4-FFF2-40B4-BE49-F238E27FC236}">
                <a16:creationId xmlns:a16="http://schemas.microsoft.com/office/drawing/2014/main" id="{38DEBC30-D876-E3A5-D48D-7B3E6CD2A5C0}"/>
              </a:ext>
            </a:extLst>
          </p:cNvPr>
          <p:cNvGrpSpPr/>
          <p:nvPr/>
        </p:nvGrpSpPr>
        <p:grpSpPr>
          <a:xfrm>
            <a:off x="1433911" y="5675701"/>
            <a:ext cx="9324178" cy="720000"/>
            <a:chOff x="1870295" y="5675701"/>
            <a:chExt cx="9324178" cy="720000"/>
          </a:xfrm>
        </p:grpSpPr>
        <p:grpSp>
          <p:nvGrpSpPr>
            <p:cNvPr id="52" name="Gruppo 51">
              <a:extLst>
                <a:ext uri="{FF2B5EF4-FFF2-40B4-BE49-F238E27FC236}">
                  <a16:creationId xmlns:a16="http://schemas.microsoft.com/office/drawing/2014/main" id="{EF9BDF76-D98B-E89F-769A-23E20F11DF4F}"/>
                </a:ext>
              </a:extLst>
            </p:cNvPr>
            <p:cNvGrpSpPr/>
            <p:nvPr/>
          </p:nvGrpSpPr>
          <p:grpSpPr>
            <a:xfrm>
              <a:off x="8407536" y="5675701"/>
              <a:ext cx="2786937" cy="720000"/>
              <a:chOff x="6712367" y="1050818"/>
              <a:chExt cx="2090201" cy="540000"/>
            </a:xfrm>
          </p:grpSpPr>
          <p:sp>
            <p:nvSpPr>
              <p:cNvPr id="14" name="CasellaDiTesto 13">
                <a:extLst>
                  <a:ext uri="{FF2B5EF4-FFF2-40B4-BE49-F238E27FC236}">
                    <a16:creationId xmlns:a16="http://schemas.microsoft.com/office/drawing/2014/main" id="{BF1891AE-482C-BD66-4EA1-CC5C34FF6F40}"/>
                  </a:ext>
                </a:extLst>
              </p:cNvPr>
              <p:cNvSpPr txBox="1"/>
              <p:nvPr/>
            </p:nvSpPr>
            <p:spPr>
              <a:xfrm>
                <a:off x="7282859" y="1093843"/>
                <a:ext cx="1519709" cy="484748"/>
              </a:xfrm>
              <a:prstGeom prst="rect">
                <a:avLst/>
              </a:prstGeom>
              <a:noFill/>
              <a:effectLst/>
            </p:spPr>
            <p:txBody>
              <a:bodyPr wrap="square">
                <a:spAutoFit/>
              </a:bodyPr>
              <a:lstStyle>
                <a:defPPr>
                  <a:defRPr lang="en-US"/>
                </a:defPPr>
                <a:lvl1pPr defTabSz="685800" eaLnBrk="0" fontAlgn="base" hangingPunct="0">
                  <a:spcBef>
                    <a:spcPct val="0"/>
                  </a:spcBef>
                  <a:spcAft>
                    <a:spcPct val="0"/>
                  </a:spcAft>
                  <a:defRPr sz="1100" b="1">
                    <a:solidFill>
                      <a:srgbClr val="002E54"/>
                    </a:solidFill>
                    <a:latin typeface="Montserrat" pitchFamily="2" charset="77"/>
                  </a:defRPr>
                </a:lvl1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002E54"/>
                    </a:solidFill>
                    <a:effectLst/>
                    <a:uLnTx/>
                    <a:uFillTx/>
                    <a:latin typeface="Montserrat" pitchFamily="2" charset="77"/>
                    <a:ea typeface="+mn-ea"/>
                    <a:cs typeface="+mn-cs"/>
                  </a:rPr>
                  <a:t>Approccio </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002E54"/>
                    </a:solidFill>
                    <a:effectLst/>
                    <a:uLnTx/>
                    <a:uFillTx/>
                    <a:latin typeface="Montserrat" pitchFamily="2" charset="77"/>
                    <a:ea typeface="+mn-ea"/>
                    <a:cs typeface="+mn-cs"/>
                  </a:rPr>
                  <a:t>di sistema</a:t>
                </a:r>
              </a:p>
            </p:txBody>
          </p:sp>
          <p:pic>
            <p:nvPicPr>
              <p:cNvPr id="2060" name="Picture 12" descr="Fixed asset ">
                <a:extLst>
                  <a:ext uri="{FF2B5EF4-FFF2-40B4-BE49-F238E27FC236}">
                    <a16:creationId xmlns:a16="http://schemas.microsoft.com/office/drawing/2014/main" id="{54E002B5-4A3E-941F-2DD3-C38DA914FC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2367" y="1050818"/>
                <a:ext cx="540000"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uppo 1">
              <a:extLst>
                <a:ext uri="{FF2B5EF4-FFF2-40B4-BE49-F238E27FC236}">
                  <a16:creationId xmlns:a16="http://schemas.microsoft.com/office/drawing/2014/main" id="{4504689C-3688-F0E1-B76D-D490C2536416}"/>
                </a:ext>
              </a:extLst>
            </p:cNvPr>
            <p:cNvGrpSpPr/>
            <p:nvPr/>
          </p:nvGrpSpPr>
          <p:grpSpPr>
            <a:xfrm>
              <a:off x="1870295" y="5693326"/>
              <a:ext cx="2820536" cy="684750"/>
              <a:chOff x="4596863" y="5659095"/>
              <a:chExt cx="2820536" cy="684750"/>
            </a:xfrm>
          </p:grpSpPr>
          <p:sp>
            <p:nvSpPr>
              <p:cNvPr id="15" name="CasellaDiTesto 14">
                <a:extLst>
                  <a:ext uri="{FF2B5EF4-FFF2-40B4-BE49-F238E27FC236}">
                    <a16:creationId xmlns:a16="http://schemas.microsoft.com/office/drawing/2014/main" id="{E6089E5D-FAC0-6BF0-C7F8-E7761BE423A2}"/>
                  </a:ext>
                </a:extLst>
              </p:cNvPr>
              <p:cNvSpPr txBox="1"/>
              <p:nvPr/>
            </p:nvSpPr>
            <p:spPr>
              <a:xfrm>
                <a:off x="5195675" y="5853703"/>
                <a:ext cx="2221724" cy="369332"/>
              </a:xfrm>
              <a:prstGeom prst="rect">
                <a:avLst/>
              </a:prstGeom>
              <a:noFill/>
              <a:effectLst/>
            </p:spPr>
            <p:txBody>
              <a:bodyPr wrap="square">
                <a:spAutoFit/>
              </a:bodyPr>
              <a:lstStyle>
                <a:defPPr>
                  <a:defRPr lang="en-US"/>
                </a:defPPr>
                <a:lvl1pPr defTabSz="685800" eaLnBrk="0" fontAlgn="base" hangingPunct="0">
                  <a:spcBef>
                    <a:spcPct val="0"/>
                  </a:spcBef>
                  <a:spcAft>
                    <a:spcPct val="0"/>
                  </a:spcAft>
                  <a:defRPr sz="1100" b="1">
                    <a:solidFill>
                      <a:srgbClr val="002E54"/>
                    </a:solidFill>
                    <a:latin typeface="Montserrat" pitchFamily="2" charset="77"/>
                  </a:defRPr>
                </a:lvl1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002E58"/>
                    </a:solidFill>
                    <a:effectLst/>
                    <a:uLnTx/>
                    <a:uFillTx/>
                    <a:latin typeface="Montserrat" pitchFamily="2" charset="77"/>
                    <a:ea typeface="+mn-ea"/>
                    <a:cs typeface="+mn-cs"/>
                  </a:rPr>
                  <a:t>Digitalizzazione</a:t>
                </a:r>
              </a:p>
            </p:txBody>
          </p:sp>
          <p:pic>
            <p:nvPicPr>
              <p:cNvPr id="13" name="Picture 12">
                <a:extLst>
                  <a:ext uri="{FF2B5EF4-FFF2-40B4-BE49-F238E27FC236}">
                    <a16:creationId xmlns:a16="http://schemas.microsoft.com/office/drawing/2014/main" id="{90E4454A-B8EA-4735-48DB-415DCD6D3E63}"/>
                  </a:ext>
                </a:extLst>
              </p:cNvPr>
              <p:cNvPicPr>
                <a:picLocks noChangeAspect="1"/>
              </p:cNvPicPr>
              <p:nvPr/>
            </p:nvPicPr>
            <p:blipFill>
              <a:blip r:embed="rId10"/>
              <a:stretch>
                <a:fillRect/>
              </a:stretch>
            </p:blipFill>
            <p:spPr>
              <a:xfrm>
                <a:off x="4596863" y="5659095"/>
                <a:ext cx="684750" cy="684750"/>
              </a:xfrm>
              <a:prstGeom prst="rect">
                <a:avLst/>
              </a:prstGeom>
            </p:spPr>
          </p:pic>
        </p:grpSp>
      </p:grpSp>
      <p:sp>
        <p:nvSpPr>
          <p:cNvPr id="24" name="Titolo 1">
            <a:extLst>
              <a:ext uri="{FF2B5EF4-FFF2-40B4-BE49-F238E27FC236}">
                <a16:creationId xmlns:a16="http://schemas.microsoft.com/office/drawing/2014/main" id="{C54C87A9-9EFF-35C6-95CA-60276D71C23E}"/>
              </a:ext>
            </a:extLst>
          </p:cNvPr>
          <p:cNvSpPr>
            <a:spLocks noGrp="1"/>
          </p:cNvSpPr>
          <p:nvPr>
            <p:ph type="title"/>
          </p:nvPr>
        </p:nvSpPr>
        <p:spPr>
          <a:xfrm>
            <a:off x="1349823" y="17502"/>
            <a:ext cx="7721025" cy="739276"/>
          </a:xfrm>
          <a:prstGeom prst="rect">
            <a:avLst/>
          </a:prstGeom>
        </p:spPr>
        <p:txBody>
          <a:bodyPr/>
          <a:lstStyle/>
          <a:p>
            <a:r>
              <a:rPr lang="it-IT" dirty="0">
                <a:solidFill>
                  <a:srgbClr val="002E54"/>
                </a:solidFill>
                <a:latin typeface="Montserrat"/>
              </a:rPr>
              <a:t>Le direzioni di lavoro</a:t>
            </a:r>
            <a:endParaRPr lang="en-GB" sz="1800" dirty="0"/>
          </a:p>
        </p:txBody>
      </p:sp>
    </p:spTree>
    <p:extLst>
      <p:ext uri="{BB962C8B-B14F-4D97-AF65-F5344CB8AC3E}">
        <p14:creationId xmlns:p14="http://schemas.microsoft.com/office/powerpoint/2010/main" val="2895831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ttangolo 45">
            <a:extLst>
              <a:ext uri="{FF2B5EF4-FFF2-40B4-BE49-F238E27FC236}">
                <a16:creationId xmlns:a16="http://schemas.microsoft.com/office/drawing/2014/main" id="{555797A1-8112-DB63-53C5-141313274030}"/>
              </a:ext>
            </a:extLst>
          </p:cNvPr>
          <p:cNvSpPr/>
          <p:nvPr/>
        </p:nvSpPr>
        <p:spPr>
          <a:xfrm>
            <a:off x="482957" y="2097443"/>
            <a:ext cx="5362672" cy="1102957"/>
          </a:xfrm>
          <a:prstGeom prst="rect">
            <a:avLst/>
          </a:prstGeom>
          <a:solidFill>
            <a:schemeClr val="accent4">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24" name="CasellaDiTesto 23">
            <a:extLst>
              <a:ext uri="{FF2B5EF4-FFF2-40B4-BE49-F238E27FC236}">
                <a16:creationId xmlns:a16="http://schemas.microsoft.com/office/drawing/2014/main" id="{EABE3826-3B0C-1CE4-7E33-02F736B86058}"/>
              </a:ext>
            </a:extLst>
          </p:cNvPr>
          <p:cNvSpPr txBox="1"/>
          <p:nvPr/>
        </p:nvSpPr>
        <p:spPr>
          <a:xfrm>
            <a:off x="1452032" y="2251091"/>
            <a:ext cx="24080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E58"/>
                </a:solidFill>
                <a:effectLst/>
                <a:uLnTx/>
                <a:uFillTx/>
                <a:latin typeface="Montserrat" pitchFamily="2" charset="77"/>
                <a:ea typeface="+mn-ea"/>
                <a:cs typeface="+mn-cs"/>
              </a:rPr>
              <a:t>LOGISTICA SMART</a:t>
            </a:r>
          </a:p>
        </p:txBody>
      </p:sp>
      <p:grpSp>
        <p:nvGrpSpPr>
          <p:cNvPr id="20" name="Gruppo 19">
            <a:extLst>
              <a:ext uri="{FF2B5EF4-FFF2-40B4-BE49-F238E27FC236}">
                <a16:creationId xmlns:a16="http://schemas.microsoft.com/office/drawing/2014/main" id="{E9262C75-786A-FB77-2EBB-358F576604C2}"/>
              </a:ext>
            </a:extLst>
          </p:cNvPr>
          <p:cNvGrpSpPr/>
          <p:nvPr/>
        </p:nvGrpSpPr>
        <p:grpSpPr>
          <a:xfrm>
            <a:off x="1477882" y="2652845"/>
            <a:ext cx="4053786" cy="431201"/>
            <a:chOff x="8123765" y="6365739"/>
            <a:chExt cx="3961880" cy="474425"/>
          </a:xfrm>
        </p:grpSpPr>
        <p:sp>
          <p:nvSpPr>
            <p:cNvPr id="36" name="CasellaDiTesto 35">
              <a:extLst>
                <a:ext uri="{FF2B5EF4-FFF2-40B4-BE49-F238E27FC236}">
                  <a16:creationId xmlns:a16="http://schemas.microsoft.com/office/drawing/2014/main" id="{703325D9-77C4-882A-A755-D1EF2ECEE54A}"/>
                </a:ext>
              </a:extLst>
            </p:cNvPr>
            <p:cNvSpPr txBox="1"/>
            <p:nvPr/>
          </p:nvSpPr>
          <p:spPr>
            <a:xfrm>
              <a:off x="8123765" y="6433810"/>
              <a:ext cx="3961880" cy="40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E58"/>
                  </a:solidFill>
                  <a:effectLst/>
                  <a:uLnTx/>
                  <a:uFillTx/>
                  <a:latin typeface="Montserrat" pitchFamily="2" charset="77"/>
                  <a:ea typeface="+mn-ea"/>
                  <a:cs typeface="+mn-cs"/>
                </a:rPr>
                <a:t>30% </a:t>
              </a:r>
              <a:r>
                <a:rPr kumimoji="0" lang="it-IT" sz="1600" b="0" i="0" u="none" strike="noStrike" kern="1200" cap="none" spc="0" normalizeH="0" baseline="0" noProof="0" dirty="0">
                  <a:ln>
                    <a:noFill/>
                  </a:ln>
                  <a:solidFill>
                    <a:srgbClr val="002E58"/>
                  </a:solidFill>
                  <a:effectLst/>
                  <a:uLnTx/>
                  <a:uFillTx/>
                  <a:latin typeface="Montserrat" pitchFamily="2" charset="77"/>
                  <a:ea typeface="+mn-ea"/>
                  <a:cs typeface="+mn-cs"/>
                </a:rPr>
                <a:t>delle aziende committenti </a:t>
              </a:r>
            </a:p>
          </p:txBody>
        </p:sp>
        <p:pic>
          <p:nvPicPr>
            <p:cNvPr id="23" name="Immagine 22" descr="Immagine che contiene clipart, schermata, Elementi grafici, Policromia&#10;&#10;Descrizione generata automaticamente">
              <a:extLst>
                <a:ext uri="{FF2B5EF4-FFF2-40B4-BE49-F238E27FC236}">
                  <a16:creationId xmlns:a16="http://schemas.microsoft.com/office/drawing/2014/main" id="{564F0A4F-3FEE-7952-A12E-2178A2DC2F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85768" y="6365739"/>
              <a:ext cx="388120" cy="388120"/>
            </a:xfrm>
            <a:prstGeom prst="rect">
              <a:avLst/>
            </a:prstGeom>
          </p:spPr>
        </p:pic>
      </p:grpSp>
      <p:sp>
        <p:nvSpPr>
          <p:cNvPr id="3" name="CasellaDiTesto 2">
            <a:extLst>
              <a:ext uri="{FF2B5EF4-FFF2-40B4-BE49-F238E27FC236}">
                <a16:creationId xmlns:a16="http://schemas.microsoft.com/office/drawing/2014/main" id="{D7C82E15-3620-4E28-C0F9-6FC1EF671182}"/>
              </a:ext>
            </a:extLst>
          </p:cNvPr>
          <p:cNvSpPr txBox="1"/>
          <p:nvPr/>
        </p:nvSpPr>
        <p:spPr>
          <a:xfrm>
            <a:off x="1513878" y="3346509"/>
            <a:ext cx="42055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2E58"/>
                </a:solidFill>
                <a:effectLst/>
                <a:uLnTx/>
                <a:uFillTx/>
                <a:latin typeface="Montserrat" pitchFamily="2" charset="77"/>
                <a:ea typeface="+mn-ea"/>
                <a:cs typeface="+mn-cs"/>
              </a:rPr>
              <a:t>Sviluppo di processi basati su </a:t>
            </a:r>
            <a:r>
              <a:rPr kumimoji="0" lang="it-IT" sz="1600" b="1" i="1" u="none" strike="noStrike" kern="1200" cap="none" spc="0" normalizeH="0" baseline="0" noProof="0" dirty="0">
                <a:ln>
                  <a:noFill/>
                </a:ln>
                <a:solidFill>
                  <a:srgbClr val="002E58"/>
                </a:solidFill>
                <a:effectLst/>
                <a:uLnTx/>
                <a:uFillTx/>
                <a:latin typeface="Montserrat" pitchFamily="2" charset="77"/>
                <a:ea typeface="+mn-ea"/>
                <a:cs typeface="+mn-cs"/>
              </a:rPr>
              <a:t>Big Data Analytics</a:t>
            </a:r>
            <a:r>
              <a:rPr kumimoji="0" lang="it-IT" sz="1600" b="0" i="1" u="none" strike="noStrike" kern="1200" cap="none" spc="0" normalizeH="0" baseline="0" noProof="0" dirty="0">
                <a:ln>
                  <a:noFill/>
                </a:ln>
                <a:solidFill>
                  <a:srgbClr val="002E58"/>
                </a:solidFill>
                <a:effectLst/>
                <a:uLnTx/>
                <a:uFillTx/>
                <a:latin typeface="Montserrat" pitchFamily="2" charset="77"/>
                <a:ea typeface="+mn-ea"/>
                <a:cs typeface="+mn-cs"/>
              </a:rPr>
              <a:t>, </a:t>
            </a:r>
            <a:r>
              <a:rPr kumimoji="0" lang="it-IT" sz="1600" b="0" i="0" u="none" strike="noStrike" kern="1200" cap="none" spc="0" normalizeH="0" baseline="0" noProof="0" dirty="0">
                <a:ln>
                  <a:noFill/>
                </a:ln>
                <a:solidFill>
                  <a:srgbClr val="002E58"/>
                </a:solidFill>
                <a:effectLst/>
                <a:uLnTx/>
                <a:uFillTx/>
                <a:latin typeface="Montserrat" pitchFamily="2" charset="77"/>
                <a:ea typeface="+mn-ea"/>
                <a:cs typeface="+mn-cs"/>
              </a:rPr>
              <a:t>con supporto alle </a:t>
            </a:r>
            <a:r>
              <a:rPr kumimoji="0" lang="it-IT" sz="1600" b="1" i="0" u="none" strike="noStrike" kern="1200" cap="none" spc="0" normalizeH="0" baseline="0" noProof="0" dirty="0">
                <a:ln>
                  <a:noFill/>
                </a:ln>
                <a:solidFill>
                  <a:srgbClr val="002E58"/>
                </a:solidFill>
                <a:effectLst/>
                <a:uLnTx/>
                <a:uFillTx/>
                <a:latin typeface="Montserrat" pitchFamily="2" charset="77"/>
                <a:ea typeface="+mn-ea"/>
                <a:cs typeface="+mn-cs"/>
              </a:rPr>
              <a:t>decisioni </a:t>
            </a:r>
            <a:r>
              <a:rPr kumimoji="0" lang="it-IT" sz="1600" b="1" i="1" u="none" strike="noStrike" kern="1200" cap="none" spc="0" normalizeH="0" baseline="0" noProof="0" dirty="0">
                <a:ln>
                  <a:noFill/>
                </a:ln>
                <a:solidFill>
                  <a:srgbClr val="002E58"/>
                </a:solidFill>
                <a:effectLst/>
                <a:uLnTx/>
                <a:uFillTx/>
                <a:latin typeface="Montserrat" pitchFamily="2" charset="77"/>
                <a:ea typeface="+mn-ea"/>
                <a:cs typeface="+mn-cs"/>
              </a:rPr>
              <a:t>real-time</a:t>
            </a:r>
          </a:p>
        </p:txBody>
      </p:sp>
      <p:pic>
        <p:nvPicPr>
          <p:cNvPr id="5" name="Immagine 4">
            <a:extLst>
              <a:ext uri="{FF2B5EF4-FFF2-40B4-BE49-F238E27FC236}">
                <a16:creationId xmlns:a16="http://schemas.microsoft.com/office/drawing/2014/main" id="{72BAAD85-EDCD-41E1-F7EA-C8D53ECA65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688" y="3469208"/>
            <a:ext cx="573046" cy="573046"/>
          </a:xfrm>
          <a:prstGeom prst="rect">
            <a:avLst/>
          </a:prstGeom>
        </p:spPr>
      </p:pic>
      <p:sp>
        <p:nvSpPr>
          <p:cNvPr id="18" name="CasellaDiTesto 17">
            <a:extLst>
              <a:ext uri="{FF2B5EF4-FFF2-40B4-BE49-F238E27FC236}">
                <a16:creationId xmlns:a16="http://schemas.microsoft.com/office/drawing/2014/main" id="{3512886A-2D65-017F-B372-E741D8E06B90}"/>
              </a:ext>
            </a:extLst>
          </p:cNvPr>
          <p:cNvSpPr txBox="1"/>
          <p:nvPr/>
        </p:nvSpPr>
        <p:spPr>
          <a:xfrm>
            <a:off x="1532366" y="5921341"/>
            <a:ext cx="47599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2E58"/>
                </a:solidFill>
                <a:effectLst/>
                <a:uLnTx/>
                <a:uFillTx/>
                <a:latin typeface="Montserrat" pitchFamily="2" charset="77"/>
                <a:ea typeface="+mn-ea"/>
                <a:cs typeface="+mn-cs"/>
              </a:rPr>
              <a:t>…</a:t>
            </a:r>
            <a:endParaRPr kumimoji="0" lang="it-IT" sz="1600" b="0" i="0" u="none" strike="noStrike" kern="1200" cap="none" spc="0" normalizeH="0" baseline="0" noProof="0" dirty="0">
              <a:ln>
                <a:noFill/>
              </a:ln>
              <a:solidFill>
                <a:srgbClr val="002E58"/>
              </a:solidFill>
              <a:effectLst/>
              <a:uLnTx/>
              <a:uFillTx/>
              <a:latin typeface="Montserrat" pitchFamily="2" charset="77"/>
              <a:ea typeface="+mn-ea"/>
              <a:cs typeface="+mn-cs"/>
            </a:endParaRPr>
          </a:p>
        </p:txBody>
      </p:sp>
      <p:sp>
        <p:nvSpPr>
          <p:cNvPr id="28" name="CasellaDiTesto 27">
            <a:extLst>
              <a:ext uri="{FF2B5EF4-FFF2-40B4-BE49-F238E27FC236}">
                <a16:creationId xmlns:a16="http://schemas.microsoft.com/office/drawing/2014/main" id="{46F8640A-0D2C-8C77-F25D-CC182DEC09D8}"/>
              </a:ext>
            </a:extLst>
          </p:cNvPr>
          <p:cNvSpPr txBox="1"/>
          <p:nvPr/>
        </p:nvSpPr>
        <p:spPr>
          <a:xfrm>
            <a:off x="1513878" y="4376724"/>
            <a:ext cx="3556173" cy="59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2E58"/>
                </a:solidFill>
                <a:effectLst/>
                <a:uLnTx/>
                <a:uFillTx/>
                <a:latin typeface="Montserrat" pitchFamily="2" charset="77"/>
                <a:ea typeface="+mn-ea"/>
                <a:cs typeface="+mn-cs"/>
              </a:rPr>
              <a:t>Tracciamento dei </a:t>
            </a:r>
            <a:r>
              <a:rPr kumimoji="0" lang="it-IT" sz="1600" b="1" i="0" u="none" strike="noStrike" kern="1200" cap="none" spc="0" normalizeH="0" baseline="0" noProof="0" dirty="0">
                <a:ln>
                  <a:noFill/>
                </a:ln>
                <a:solidFill>
                  <a:srgbClr val="002E58"/>
                </a:solidFill>
                <a:effectLst/>
                <a:uLnTx/>
                <a:uFillTx/>
                <a:latin typeface="Montserrat" pitchFamily="2" charset="77"/>
                <a:ea typeface="+mn-ea"/>
                <a:cs typeface="+mn-cs"/>
              </a:rPr>
              <a:t>pezzi</a:t>
            </a:r>
            <a:r>
              <a:rPr kumimoji="0" lang="it-IT" sz="1600" b="0" i="0" u="none" strike="noStrike" kern="1200" cap="none" spc="0" normalizeH="0" baseline="0" noProof="0" dirty="0">
                <a:ln>
                  <a:noFill/>
                </a:ln>
                <a:solidFill>
                  <a:srgbClr val="002E58"/>
                </a:solidFill>
                <a:effectLst/>
                <a:uLnTx/>
                <a:uFillTx/>
                <a:latin typeface="Montserrat" pitchFamily="2" charset="77"/>
                <a:ea typeface="+mn-ea"/>
                <a:cs typeface="+mn-cs"/>
              </a:rPr>
              <a:t> e degli </a:t>
            </a:r>
            <a:r>
              <a:rPr kumimoji="0" lang="it-IT" sz="1600" b="1" i="0" u="none" strike="noStrike" kern="1200" cap="none" spc="0" normalizeH="0" baseline="0" noProof="0" dirty="0">
                <a:ln>
                  <a:noFill/>
                </a:ln>
                <a:solidFill>
                  <a:srgbClr val="002E58"/>
                </a:solidFill>
                <a:effectLst/>
                <a:uLnTx/>
                <a:uFillTx/>
                <a:latin typeface="Montserrat" pitchFamily="2" charset="77"/>
                <a:ea typeface="+mn-ea"/>
                <a:cs typeface="+mn-cs"/>
              </a:rPr>
              <a:t>eventi</a:t>
            </a:r>
          </a:p>
        </p:txBody>
      </p:sp>
      <p:pic>
        <p:nvPicPr>
          <p:cNvPr id="29" name="Immagine 28">
            <a:extLst>
              <a:ext uri="{FF2B5EF4-FFF2-40B4-BE49-F238E27FC236}">
                <a16:creationId xmlns:a16="http://schemas.microsoft.com/office/drawing/2014/main" id="{091901DA-51CD-75D6-1595-E38FBD3ABE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142" y="4315046"/>
            <a:ext cx="634139" cy="634139"/>
          </a:xfrm>
          <a:prstGeom prst="rect">
            <a:avLst/>
          </a:prstGeom>
        </p:spPr>
      </p:pic>
      <p:sp>
        <p:nvSpPr>
          <p:cNvPr id="33" name="CasellaDiTesto 32">
            <a:extLst>
              <a:ext uri="{FF2B5EF4-FFF2-40B4-BE49-F238E27FC236}">
                <a16:creationId xmlns:a16="http://schemas.microsoft.com/office/drawing/2014/main" id="{246EB1D5-0A8E-EFDC-628C-D323EBC0B940}"/>
              </a:ext>
            </a:extLst>
          </p:cNvPr>
          <p:cNvSpPr txBox="1"/>
          <p:nvPr/>
        </p:nvSpPr>
        <p:spPr>
          <a:xfrm>
            <a:off x="1513878" y="5163158"/>
            <a:ext cx="44082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2E58"/>
                </a:solidFill>
                <a:effectLst/>
                <a:uLnTx/>
                <a:uFillTx/>
                <a:latin typeface="Montserrat" pitchFamily="2" charset="77"/>
                <a:ea typeface="+mn-ea"/>
                <a:cs typeface="+mn-cs"/>
              </a:rPr>
              <a:t>Collaborazione cliente-fornitore per lo </a:t>
            </a:r>
            <a:r>
              <a:rPr kumimoji="0" lang="it-IT" sz="1600" b="1" i="0" u="none" strike="noStrike" kern="1200" cap="none" spc="0" normalizeH="0" baseline="0" noProof="0" dirty="0">
                <a:ln>
                  <a:noFill/>
                </a:ln>
                <a:solidFill>
                  <a:srgbClr val="002E58"/>
                </a:solidFill>
                <a:effectLst/>
                <a:uLnTx/>
                <a:uFillTx/>
                <a:latin typeface="Montserrat" pitchFamily="2" charset="77"/>
                <a:ea typeface="+mn-ea"/>
                <a:cs typeface="+mn-cs"/>
              </a:rPr>
              <a:t>scambio informativo</a:t>
            </a:r>
          </a:p>
        </p:txBody>
      </p:sp>
      <p:pic>
        <p:nvPicPr>
          <p:cNvPr id="34" name="Immagine 33">
            <a:extLst>
              <a:ext uri="{FF2B5EF4-FFF2-40B4-BE49-F238E27FC236}">
                <a16:creationId xmlns:a16="http://schemas.microsoft.com/office/drawing/2014/main" id="{3C72F4B4-CF18-FE9B-A50A-5BDC24E7A2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6142" y="5155769"/>
            <a:ext cx="634139" cy="634139"/>
          </a:xfrm>
          <a:prstGeom prst="rect">
            <a:avLst/>
          </a:prstGeom>
        </p:spPr>
      </p:pic>
      <p:pic>
        <p:nvPicPr>
          <p:cNvPr id="47" name="Immagine 46">
            <a:extLst>
              <a:ext uri="{FF2B5EF4-FFF2-40B4-BE49-F238E27FC236}">
                <a16:creationId xmlns:a16="http://schemas.microsoft.com/office/drawing/2014/main" id="{0D87DB20-ACAB-B45C-8AC3-4BE23052294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5276" y="2131095"/>
            <a:ext cx="955870" cy="955870"/>
          </a:xfrm>
          <a:prstGeom prst="rect">
            <a:avLst/>
          </a:prstGeom>
        </p:spPr>
      </p:pic>
      <p:sp>
        <p:nvSpPr>
          <p:cNvPr id="10" name="Rettangolo 9">
            <a:extLst>
              <a:ext uri="{FF2B5EF4-FFF2-40B4-BE49-F238E27FC236}">
                <a16:creationId xmlns:a16="http://schemas.microsoft.com/office/drawing/2014/main" id="{CDC415F7-C8CF-077C-1977-1F38B6D5EEB8}"/>
              </a:ext>
            </a:extLst>
          </p:cNvPr>
          <p:cNvSpPr/>
          <p:nvPr/>
        </p:nvSpPr>
        <p:spPr>
          <a:xfrm>
            <a:off x="330285" y="936000"/>
            <a:ext cx="11520000" cy="864000"/>
          </a:xfrm>
          <a:prstGeom prst="rect">
            <a:avLst/>
          </a:prstGeom>
          <a:ln>
            <a:solidFill>
              <a:srgbClr val="002E54"/>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marL="0" marR="0" lvl="0" indent="0" algn="ctr" defTabSz="914400" rtl="0" eaLnBrk="1" fontAlgn="auto" latinLnBrk="0" hangingPunct="1">
              <a:lnSpc>
                <a:spcPts val="2400"/>
              </a:lnSpc>
              <a:spcBef>
                <a:spcPts val="0"/>
              </a:spcBef>
              <a:spcAft>
                <a:spcPts val="0"/>
              </a:spcAft>
              <a:buClr>
                <a:srgbClr val="7FBE00"/>
              </a:buClr>
              <a:buSzTx/>
              <a:buFontTx/>
              <a:buNone/>
              <a:tabLst/>
              <a:defRPr/>
            </a:pPr>
            <a:r>
              <a:rPr kumimoji="0" lang="it-IT" sz="1600" b="0"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Negli ultimi anni l’</a:t>
            </a:r>
            <a:r>
              <a:rPr kumimoji="0" lang="it-IT" sz="1600" b="1"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innovazione tecnologica</a:t>
            </a:r>
            <a:r>
              <a:rPr kumimoji="0" lang="it-IT" sz="1600" b="0"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 si è dimostrata </a:t>
            </a:r>
            <a:r>
              <a:rPr kumimoji="0" lang="it-IT" sz="1600" b="1"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centrale</a:t>
            </a:r>
            <a:r>
              <a:rPr kumimoji="0" lang="it-IT" sz="1600" b="0"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 sia per </a:t>
            </a:r>
            <a:r>
              <a:rPr kumimoji="0" lang="it-IT" sz="1600" b="1"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garantire la continuità del business</a:t>
            </a:r>
            <a:r>
              <a:rPr kumimoji="0" lang="it-IT" sz="1600" b="0"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 in un contesto caratterizzato da crescente incertezza </a:t>
            </a:r>
          </a:p>
          <a:p>
            <a:pPr marL="0" marR="0" lvl="0" indent="0" algn="ctr" defTabSz="914400" rtl="0" eaLnBrk="1" fontAlgn="auto" latinLnBrk="0" hangingPunct="1">
              <a:lnSpc>
                <a:spcPts val="2400"/>
              </a:lnSpc>
              <a:spcBef>
                <a:spcPts val="0"/>
              </a:spcBef>
              <a:spcAft>
                <a:spcPts val="0"/>
              </a:spcAft>
              <a:buClr>
                <a:srgbClr val="7FBE00"/>
              </a:buClr>
              <a:buSzTx/>
              <a:buFontTx/>
              <a:buNone/>
              <a:tabLst/>
              <a:defRPr/>
            </a:pPr>
            <a:r>
              <a:rPr kumimoji="0" lang="it-IT" sz="1600" b="0"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sia in chiave di </a:t>
            </a:r>
            <a:r>
              <a:rPr kumimoji="0" lang="it-IT" sz="1600" b="1"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acquisizione di vantaggio competitivo</a:t>
            </a:r>
          </a:p>
        </p:txBody>
      </p:sp>
      <p:cxnSp>
        <p:nvCxnSpPr>
          <p:cNvPr id="14" name="Connettore 1 13">
            <a:extLst>
              <a:ext uri="{FF2B5EF4-FFF2-40B4-BE49-F238E27FC236}">
                <a16:creationId xmlns:a16="http://schemas.microsoft.com/office/drawing/2014/main" id="{70D84511-AD76-EBC7-BC8F-2D572CE01139}"/>
              </a:ext>
            </a:extLst>
          </p:cNvPr>
          <p:cNvCxnSpPr>
            <a:cxnSpLocks/>
          </p:cNvCxnSpPr>
          <p:nvPr/>
        </p:nvCxnSpPr>
        <p:spPr>
          <a:xfrm>
            <a:off x="6096000" y="2200555"/>
            <a:ext cx="0" cy="4351013"/>
          </a:xfrm>
          <a:prstGeom prst="line">
            <a:avLst/>
          </a:prstGeom>
          <a:ln w="9525">
            <a:solidFill>
              <a:schemeClr val="accent1"/>
            </a:solidFill>
            <a:prstDash val="lgDash"/>
          </a:ln>
        </p:spPr>
        <p:style>
          <a:lnRef idx="1">
            <a:schemeClr val="dk1"/>
          </a:lnRef>
          <a:fillRef idx="0">
            <a:schemeClr val="dk1"/>
          </a:fillRef>
          <a:effectRef idx="0">
            <a:schemeClr val="dk1"/>
          </a:effectRef>
          <a:fontRef idx="minor">
            <a:schemeClr val="tx1"/>
          </a:fontRef>
        </p:style>
      </p:cxnSp>
      <p:pic>
        <p:nvPicPr>
          <p:cNvPr id="17" name="Immagine 16">
            <a:extLst>
              <a:ext uri="{FF2B5EF4-FFF2-40B4-BE49-F238E27FC236}">
                <a16:creationId xmlns:a16="http://schemas.microsoft.com/office/drawing/2014/main" id="{DB538027-0D1B-D8FB-3519-738DF5CDE2EB}"/>
              </a:ext>
            </a:extLst>
          </p:cNvPr>
          <p:cNvPicPr>
            <a:picLocks noChangeAspect="1"/>
          </p:cNvPicPr>
          <p:nvPr/>
        </p:nvPicPr>
        <p:blipFill>
          <a:blip r:embed="rId8"/>
          <a:stretch>
            <a:fillRect/>
          </a:stretch>
        </p:blipFill>
        <p:spPr>
          <a:xfrm>
            <a:off x="10581488" y="5424680"/>
            <a:ext cx="1291941" cy="1152562"/>
          </a:xfrm>
          <a:prstGeom prst="rect">
            <a:avLst/>
          </a:prstGeom>
          <a:ln>
            <a:noFill/>
          </a:ln>
          <a:effectLst>
            <a:outerShdw blurRad="139700" algn="tl" rotWithShape="0">
              <a:srgbClr val="000000">
                <a:alpha val="65000"/>
              </a:srgbClr>
            </a:outerShdw>
          </a:effectLst>
        </p:spPr>
      </p:pic>
      <p:pic>
        <p:nvPicPr>
          <p:cNvPr id="21" name="Immagine 20">
            <a:extLst>
              <a:ext uri="{FF2B5EF4-FFF2-40B4-BE49-F238E27FC236}">
                <a16:creationId xmlns:a16="http://schemas.microsoft.com/office/drawing/2014/main" id="{D170B535-8DAB-05CC-E182-C67C1A75C6D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334898" y="3792880"/>
            <a:ext cx="1625380" cy="1123202"/>
          </a:xfrm>
          <a:prstGeom prst="rect">
            <a:avLst/>
          </a:prstGeom>
          <a:ln>
            <a:noFill/>
          </a:ln>
          <a:effectLst>
            <a:outerShdw blurRad="139700" algn="tl" rotWithShape="0">
              <a:srgbClr val="000000">
                <a:alpha val="65000"/>
              </a:srgbClr>
            </a:outerShdw>
          </a:effectLst>
        </p:spPr>
      </p:pic>
      <p:pic>
        <p:nvPicPr>
          <p:cNvPr id="25" name="Picture 4" descr="Volvo Trucks Introduces Vera, a Fully Autonomous Electric ...">
            <a:extLst>
              <a:ext uri="{FF2B5EF4-FFF2-40B4-BE49-F238E27FC236}">
                <a16:creationId xmlns:a16="http://schemas.microsoft.com/office/drawing/2014/main" id="{252EC581-3F83-CBD5-A676-4291FAE8DCB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582326" y="5671553"/>
            <a:ext cx="1487634" cy="909748"/>
          </a:xfrm>
          <a:prstGeom prst="rect">
            <a:avLst/>
          </a:prstGeom>
          <a:ln>
            <a:noFill/>
          </a:ln>
          <a:effectLst>
            <a:outerShdw blurRad="139700" algn="tl"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16" descr="Warehouse robotics: Fast forward | UBS Global">
            <a:extLst>
              <a:ext uri="{FF2B5EF4-FFF2-40B4-BE49-F238E27FC236}">
                <a16:creationId xmlns:a16="http://schemas.microsoft.com/office/drawing/2014/main" id="{6657BF21-2B68-EAE3-1F7A-B469F1A125D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188437" y="3996103"/>
            <a:ext cx="1861859" cy="977475"/>
          </a:xfrm>
          <a:prstGeom prst="rect">
            <a:avLst/>
          </a:prstGeom>
          <a:ln>
            <a:noFill/>
          </a:ln>
          <a:effectLst>
            <a:outerShdw blurRad="139700" algn="tl"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31" name="Immagine 30" descr="Immagine che contiene macchina&#10;&#10;Descrizione generata automaticamente">
            <a:extLst>
              <a:ext uri="{FF2B5EF4-FFF2-40B4-BE49-F238E27FC236}">
                <a16:creationId xmlns:a16="http://schemas.microsoft.com/office/drawing/2014/main" id="{C48F6014-9B59-8C6E-5A64-BEBCBD5DF3C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87062" y="5314755"/>
            <a:ext cx="2010823" cy="766612"/>
          </a:xfrm>
          <a:prstGeom prst="rect">
            <a:avLst/>
          </a:prstGeom>
          <a:ln>
            <a:noFill/>
          </a:ln>
          <a:effectLst>
            <a:outerShdw blurRad="292100" dist="139700" dir="2700000" algn="tl" rotWithShape="0">
              <a:srgbClr val="333333">
                <a:alpha val="65000"/>
              </a:srgbClr>
            </a:outerShdw>
          </a:effectLst>
        </p:spPr>
      </p:pic>
      <p:pic>
        <p:nvPicPr>
          <p:cNvPr id="32" name="Immagine 31">
            <a:extLst>
              <a:ext uri="{FF2B5EF4-FFF2-40B4-BE49-F238E27FC236}">
                <a16:creationId xmlns:a16="http://schemas.microsoft.com/office/drawing/2014/main" id="{2AA16A36-02D0-95E7-F129-372DFB3EF3B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93614" y="3492715"/>
            <a:ext cx="1620075" cy="1244515"/>
          </a:xfrm>
          <a:prstGeom prst="rect">
            <a:avLst/>
          </a:prstGeom>
          <a:ln>
            <a:noFill/>
          </a:ln>
          <a:effectLst>
            <a:outerShdw blurRad="292100" dist="139700" dir="2700000" algn="tl" rotWithShape="0">
              <a:srgbClr val="333333">
                <a:alpha val="65000"/>
              </a:srgbClr>
            </a:outerShdw>
          </a:effectLst>
        </p:spPr>
      </p:pic>
      <p:sp>
        <p:nvSpPr>
          <p:cNvPr id="35" name="Rettangolo 34">
            <a:extLst>
              <a:ext uri="{FF2B5EF4-FFF2-40B4-BE49-F238E27FC236}">
                <a16:creationId xmlns:a16="http://schemas.microsoft.com/office/drawing/2014/main" id="{BA8A0A72-C0FC-7830-F5C1-41B0DCB65459}"/>
              </a:ext>
            </a:extLst>
          </p:cNvPr>
          <p:cNvSpPr/>
          <p:nvPr/>
        </p:nvSpPr>
        <p:spPr>
          <a:xfrm>
            <a:off x="6366685" y="2086557"/>
            <a:ext cx="5362672" cy="1102957"/>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pic>
        <p:nvPicPr>
          <p:cNvPr id="40" name="Immagine 39">
            <a:extLst>
              <a:ext uri="{FF2B5EF4-FFF2-40B4-BE49-F238E27FC236}">
                <a16:creationId xmlns:a16="http://schemas.microsoft.com/office/drawing/2014/main" id="{05505F24-8561-5273-A185-E0C6CD944C1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476167" y="2231926"/>
            <a:ext cx="816614" cy="816614"/>
          </a:xfrm>
          <a:prstGeom prst="rect">
            <a:avLst/>
          </a:prstGeom>
        </p:spPr>
      </p:pic>
      <p:sp>
        <p:nvSpPr>
          <p:cNvPr id="41" name="CasellaDiTesto 40">
            <a:extLst>
              <a:ext uri="{FF2B5EF4-FFF2-40B4-BE49-F238E27FC236}">
                <a16:creationId xmlns:a16="http://schemas.microsoft.com/office/drawing/2014/main" id="{F9959102-BEC2-A55D-AE8F-63F9AD0CA2F9}"/>
              </a:ext>
            </a:extLst>
          </p:cNvPr>
          <p:cNvSpPr txBox="1"/>
          <p:nvPr/>
        </p:nvSpPr>
        <p:spPr>
          <a:xfrm>
            <a:off x="7507985" y="2171700"/>
            <a:ext cx="372607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2E58"/>
                </a:solidFill>
                <a:effectLst/>
                <a:uLnTx/>
                <a:uFillTx/>
                <a:latin typeface="Montserrat" pitchFamily="2" charset="77"/>
                <a:ea typeface="+mn-ea"/>
                <a:cs typeface="+mn-cs"/>
              </a:rPr>
              <a:t>Prosegue lo sviluppo di </a:t>
            </a:r>
            <a:r>
              <a:rPr kumimoji="0" lang="it-IT" sz="1800" b="1" i="0" u="none" strike="noStrike" kern="1200" cap="none" spc="0" normalizeH="0" baseline="0" noProof="0" dirty="0">
                <a:ln>
                  <a:noFill/>
                </a:ln>
                <a:solidFill>
                  <a:srgbClr val="002E58"/>
                </a:solidFill>
                <a:effectLst/>
                <a:uLnTx/>
                <a:uFillTx/>
                <a:latin typeface="Montserrat" pitchFamily="2" charset="77"/>
                <a:ea typeface="+mn-ea"/>
                <a:cs typeface="+mn-cs"/>
              </a:rPr>
              <a:t>nuove tecnologie </a:t>
            </a:r>
            <a:r>
              <a:rPr kumimoji="0" lang="it-IT" sz="1800" b="0" i="0" u="none" strike="noStrike" kern="1200" cap="none" spc="0" normalizeH="0" baseline="0" noProof="0" dirty="0">
                <a:ln>
                  <a:noFill/>
                </a:ln>
                <a:solidFill>
                  <a:srgbClr val="002E58"/>
                </a:solidFill>
                <a:effectLst/>
                <a:uLnTx/>
                <a:uFillTx/>
                <a:latin typeface="Montserrat" pitchFamily="2" charset="77"/>
                <a:ea typeface="+mn-ea"/>
                <a:cs typeface="+mn-cs"/>
              </a:rPr>
              <a:t>e di </a:t>
            </a:r>
            <a:r>
              <a:rPr kumimoji="0" lang="it-IT" sz="1800" b="1" i="0" u="none" strike="noStrike" kern="1200" cap="none" spc="0" normalizeH="0" baseline="0" noProof="0" dirty="0">
                <a:ln>
                  <a:noFill/>
                </a:ln>
                <a:solidFill>
                  <a:srgbClr val="002E58"/>
                </a:solidFill>
                <a:effectLst/>
                <a:uLnTx/>
                <a:uFillTx/>
                <a:latin typeface="Montserrat" pitchFamily="2" charset="77"/>
                <a:ea typeface="+mn-ea"/>
                <a:cs typeface="+mn-cs"/>
              </a:rPr>
              <a:t>nuove applicazioni </a:t>
            </a:r>
            <a:r>
              <a:rPr kumimoji="0" lang="it-IT" sz="1800" b="0" i="0" u="none" strike="noStrike" kern="1200" cap="none" spc="0" normalizeH="0" baseline="0" noProof="0" dirty="0">
                <a:ln>
                  <a:noFill/>
                </a:ln>
                <a:solidFill>
                  <a:srgbClr val="002E58"/>
                </a:solidFill>
                <a:effectLst/>
                <a:uLnTx/>
                <a:uFillTx/>
                <a:latin typeface="Montserrat" pitchFamily="2" charset="77"/>
                <a:ea typeface="+mn-ea"/>
                <a:cs typeface="+mn-cs"/>
              </a:rPr>
              <a:t>di Logistica 4.0</a:t>
            </a:r>
          </a:p>
        </p:txBody>
      </p:sp>
      <p:sp>
        <p:nvSpPr>
          <p:cNvPr id="6" name="Titolo 1">
            <a:extLst>
              <a:ext uri="{FF2B5EF4-FFF2-40B4-BE49-F238E27FC236}">
                <a16:creationId xmlns:a16="http://schemas.microsoft.com/office/drawing/2014/main" id="{0A03DCFB-9864-AD3F-82F2-68A9DB065C56}"/>
              </a:ext>
            </a:extLst>
          </p:cNvPr>
          <p:cNvSpPr>
            <a:spLocks noGrp="1"/>
          </p:cNvSpPr>
          <p:nvPr>
            <p:ph type="title"/>
          </p:nvPr>
        </p:nvSpPr>
        <p:spPr>
          <a:xfrm>
            <a:off x="1349823" y="17502"/>
            <a:ext cx="7721025" cy="739276"/>
          </a:xfrm>
          <a:prstGeom prst="rect">
            <a:avLst/>
          </a:prstGeom>
        </p:spPr>
        <p:txBody>
          <a:bodyPr/>
          <a:lstStyle/>
          <a:p>
            <a:r>
              <a:rPr lang="it-IT" dirty="0">
                <a:solidFill>
                  <a:srgbClr val="002E54"/>
                </a:solidFill>
                <a:latin typeface="Montserrat"/>
              </a:rPr>
              <a:t>La digitalizzazione</a:t>
            </a:r>
            <a:endParaRPr lang="en-GB" sz="1800" dirty="0"/>
          </a:p>
        </p:txBody>
      </p:sp>
    </p:spTree>
    <p:extLst>
      <p:ext uri="{BB962C8B-B14F-4D97-AF65-F5344CB8AC3E}">
        <p14:creationId xmlns:p14="http://schemas.microsoft.com/office/powerpoint/2010/main" val="2652823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3BD47-8DC8-D7A8-5E09-DD9C8676A18D}"/>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C47649ED-317F-7E3B-F74E-694C5A6B7CC8}"/>
              </a:ext>
            </a:extLst>
          </p:cNvPr>
          <p:cNvSpPr/>
          <p:nvPr/>
        </p:nvSpPr>
        <p:spPr>
          <a:xfrm>
            <a:off x="336000" y="936000"/>
            <a:ext cx="11520000" cy="864000"/>
          </a:xfrm>
          <a:prstGeom prst="rect">
            <a:avLst/>
          </a:prstGeom>
          <a:ln>
            <a:solidFill>
              <a:srgbClr val="002E54"/>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marL="0" marR="0" lvl="0" indent="0" algn="ctr" defTabSz="914400" rtl="0" eaLnBrk="1" fontAlgn="auto" latinLnBrk="0" hangingPunct="1">
              <a:lnSpc>
                <a:spcPts val="2400"/>
              </a:lnSpc>
              <a:spcBef>
                <a:spcPts val="0"/>
              </a:spcBef>
              <a:spcAft>
                <a:spcPts val="0"/>
              </a:spcAft>
              <a:buClr>
                <a:srgbClr val="7FBE00"/>
              </a:buClr>
              <a:buSzTx/>
              <a:buFontTx/>
              <a:buNone/>
              <a:tabLst/>
              <a:defRPr/>
            </a:pPr>
            <a:r>
              <a:rPr kumimoji="0" lang="en-US" sz="1600" b="0" i="0" u="none" strike="noStrike" kern="1200" cap="none" spc="0" normalizeH="0" baseline="0" noProof="0" dirty="0" err="1">
                <a:ln>
                  <a:noFill/>
                </a:ln>
                <a:solidFill>
                  <a:srgbClr val="002E54"/>
                </a:solidFill>
                <a:effectLst/>
                <a:uLnTx/>
                <a:uFillTx/>
                <a:latin typeface="Montserrat" panose="00000500000000000000" pitchFamily="2" charset="0"/>
                <a:ea typeface="+mn-ea"/>
                <a:cs typeface="+mn-cs"/>
              </a:rPr>
              <a:t>L’</a:t>
            </a:r>
            <a:r>
              <a:rPr kumimoji="0" lang="en-US" sz="1600" b="1" i="0" u="none" strike="noStrike" kern="1200" cap="none" spc="0" normalizeH="0" baseline="0" noProof="0" dirty="0" err="1">
                <a:ln>
                  <a:noFill/>
                </a:ln>
                <a:solidFill>
                  <a:srgbClr val="002E54"/>
                </a:solidFill>
                <a:effectLst/>
                <a:uLnTx/>
                <a:uFillTx/>
                <a:latin typeface="Montserrat" panose="00000500000000000000" pitchFamily="2" charset="0"/>
                <a:ea typeface="+mn-ea"/>
                <a:cs typeface="+mn-cs"/>
              </a:rPr>
              <a:t>Intelligenza</a:t>
            </a:r>
            <a:r>
              <a:rPr kumimoji="0" lang="en-US" sz="1600" b="1" i="0" u="none" strike="noStrike" kern="1200" cap="none" spc="0" normalizeH="0" baseline="0" noProof="0" dirty="0">
                <a:ln>
                  <a:noFill/>
                </a:ln>
                <a:solidFill>
                  <a:srgbClr val="002E54"/>
                </a:solidFill>
                <a:effectLst/>
                <a:uLnTx/>
                <a:uFillTx/>
                <a:latin typeface="Montserrat" panose="00000500000000000000" pitchFamily="2" charset="0"/>
                <a:ea typeface="+mn-ea"/>
                <a:cs typeface="+mn-cs"/>
              </a:rPr>
              <a:t> </a:t>
            </a:r>
            <a:r>
              <a:rPr kumimoji="0" lang="en-US" sz="1600" b="1" i="0" u="none" strike="noStrike" kern="1200" cap="none" spc="0" normalizeH="0" baseline="0" noProof="0" dirty="0" err="1">
                <a:ln>
                  <a:noFill/>
                </a:ln>
                <a:solidFill>
                  <a:srgbClr val="002E54"/>
                </a:solidFill>
                <a:effectLst/>
                <a:uLnTx/>
                <a:uFillTx/>
                <a:latin typeface="Montserrat" panose="00000500000000000000" pitchFamily="2" charset="0"/>
                <a:ea typeface="+mn-ea"/>
                <a:cs typeface="+mn-cs"/>
              </a:rPr>
              <a:t>Artificiale</a:t>
            </a:r>
            <a:r>
              <a:rPr kumimoji="0" lang="en-US" sz="1600" b="0" i="0" u="none" strike="noStrike" kern="1200" cap="none" spc="0" normalizeH="0" baseline="0" noProof="0" dirty="0">
                <a:ln>
                  <a:noFill/>
                </a:ln>
                <a:solidFill>
                  <a:srgbClr val="002E54"/>
                </a:solidFill>
                <a:effectLst/>
                <a:uLnTx/>
                <a:uFillTx/>
                <a:latin typeface="Montserrat" panose="00000500000000000000" pitchFamily="2" charset="0"/>
                <a:ea typeface="+mn-ea"/>
                <a:cs typeface="+mn-cs"/>
              </a:rPr>
              <a:t> emerge come </a:t>
            </a:r>
            <a:r>
              <a:rPr kumimoji="0" lang="en-US" sz="1600" b="0" i="0" u="none" strike="noStrike" kern="1200" cap="none" spc="0" normalizeH="0" baseline="0" noProof="0" dirty="0" err="1">
                <a:ln>
                  <a:noFill/>
                </a:ln>
                <a:solidFill>
                  <a:srgbClr val="002E54"/>
                </a:solidFill>
                <a:effectLst/>
                <a:uLnTx/>
                <a:uFillTx/>
                <a:latin typeface="Montserrat" panose="00000500000000000000" pitchFamily="2" charset="0"/>
                <a:ea typeface="+mn-ea"/>
                <a:cs typeface="+mn-cs"/>
              </a:rPr>
              <a:t>naturale</a:t>
            </a:r>
            <a:r>
              <a:rPr kumimoji="0" lang="en-US" sz="1600" b="0" i="0" u="none" strike="noStrike" kern="1200" cap="none" spc="0" normalizeH="0" baseline="0" noProof="0" dirty="0">
                <a:ln>
                  <a:noFill/>
                </a:ln>
                <a:solidFill>
                  <a:srgbClr val="002E54"/>
                </a:solidFill>
                <a:effectLst/>
                <a:uLnTx/>
                <a:uFillTx/>
                <a:latin typeface="Montserrat" panose="00000500000000000000" pitchFamily="2" charset="0"/>
                <a:ea typeface="+mn-ea"/>
                <a:cs typeface="+mn-cs"/>
              </a:rPr>
              <a:t> </a:t>
            </a:r>
            <a:r>
              <a:rPr kumimoji="0" lang="en-US" sz="1600" b="1" i="0" u="none" strike="noStrike" kern="1200" cap="none" spc="0" normalizeH="0" baseline="0" noProof="0" dirty="0" err="1">
                <a:ln>
                  <a:noFill/>
                </a:ln>
                <a:solidFill>
                  <a:srgbClr val="002E54"/>
                </a:solidFill>
                <a:effectLst/>
                <a:uLnTx/>
                <a:uFillTx/>
                <a:latin typeface="Montserrat" panose="00000500000000000000" pitchFamily="2" charset="0"/>
                <a:ea typeface="+mn-ea"/>
                <a:cs typeface="+mn-cs"/>
              </a:rPr>
              <a:t>evoluzione</a:t>
            </a:r>
            <a:r>
              <a:rPr kumimoji="0" lang="en-US" sz="1600" b="0" i="0" u="none" strike="noStrike" kern="1200" cap="none" spc="0" normalizeH="0" baseline="0" noProof="0" dirty="0">
                <a:ln>
                  <a:noFill/>
                </a:ln>
                <a:solidFill>
                  <a:srgbClr val="002E54"/>
                </a:solidFill>
                <a:effectLst/>
                <a:uLnTx/>
                <a:uFillTx/>
                <a:latin typeface="Montserrat" panose="00000500000000000000" pitchFamily="2" charset="0"/>
                <a:ea typeface="+mn-ea"/>
                <a:cs typeface="+mn-cs"/>
              </a:rPr>
              <a:t> del </a:t>
            </a:r>
          </a:p>
          <a:p>
            <a:pPr marL="0" marR="0" lvl="0" indent="0" algn="ctr" defTabSz="914400" rtl="0" eaLnBrk="1" fontAlgn="auto" latinLnBrk="0" hangingPunct="1">
              <a:lnSpc>
                <a:spcPts val="2400"/>
              </a:lnSpc>
              <a:spcBef>
                <a:spcPts val="0"/>
              </a:spcBef>
              <a:spcAft>
                <a:spcPts val="0"/>
              </a:spcAft>
              <a:buClr>
                <a:srgbClr val="7FBE00"/>
              </a:buClr>
              <a:buSzTx/>
              <a:buFontTx/>
              <a:buNone/>
              <a:tabLst/>
              <a:defRPr/>
            </a:pPr>
            <a:r>
              <a:rPr kumimoji="0" lang="en-US" sz="1600" b="1" i="0" u="none" strike="noStrike" kern="1200" cap="none" spc="0" normalizeH="0" baseline="0" noProof="0" dirty="0" err="1">
                <a:ln>
                  <a:noFill/>
                </a:ln>
                <a:solidFill>
                  <a:srgbClr val="002E54"/>
                </a:solidFill>
                <a:effectLst/>
                <a:uLnTx/>
                <a:uFillTx/>
                <a:latin typeface="Montserrat" panose="00000500000000000000" pitchFamily="2" charset="0"/>
                <a:ea typeface="+mn-ea"/>
                <a:cs typeface="+mn-cs"/>
              </a:rPr>
              <a:t>processo</a:t>
            </a:r>
            <a:r>
              <a:rPr kumimoji="0" lang="en-US" sz="1600" b="1" i="0" u="none" strike="noStrike" kern="1200" cap="none" spc="0" normalizeH="0" baseline="0" noProof="0" dirty="0">
                <a:ln>
                  <a:noFill/>
                </a:ln>
                <a:solidFill>
                  <a:srgbClr val="002E54"/>
                </a:solidFill>
                <a:effectLst/>
                <a:uLnTx/>
                <a:uFillTx/>
                <a:latin typeface="Montserrat" panose="00000500000000000000" pitchFamily="2" charset="0"/>
                <a:ea typeface="+mn-ea"/>
                <a:cs typeface="+mn-cs"/>
              </a:rPr>
              <a:t> di </a:t>
            </a:r>
            <a:r>
              <a:rPr kumimoji="0" lang="en-US" sz="1600" b="1" i="0" u="none" strike="noStrike" kern="1200" cap="none" spc="0" normalizeH="0" baseline="0" noProof="0" dirty="0" err="1">
                <a:ln>
                  <a:noFill/>
                </a:ln>
                <a:solidFill>
                  <a:srgbClr val="002E54"/>
                </a:solidFill>
                <a:effectLst/>
                <a:uLnTx/>
                <a:uFillTx/>
                <a:latin typeface="Montserrat" panose="00000500000000000000" pitchFamily="2" charset="0"/>
                <a:ea typeface="+mn-ea"/>
                <a:cs typeface="+mn-cs"/>
              </a:rPr>
              <a:t>digitalizzazione</a:t>
            </a:r>
            <a:r>
              <a:rPr kumimoji="0" lang="en-US" sz="1600" b="0" i="0" u="none" strike="noStrike" kern="1200" cap="none" spc="0" normalizeH="0" baseline="0" noProof="0" dirty="0">
                <a:ln>
                  <a:noFill/>
                </a:ln>
                <a:solidFill>
                  <a:srgbClr val="002E54"/>
                </a:solidFill>
                <a:effectLst/>
                <a:uLnTx/>
                <a:uFillTx/>
                <a:latin typeface="Montserrat" panose="00000500000000000000" pitchFamily="2" charset="0"/>
                <a:ea typeface="+mn-ea"/>
                <a:cs typeface="+mn-cs"/>
              </a:rPr>
              <a:t> </a:t>
            </a:r>
            <a:r>
              <a:rPr kumimoji="0" lang="en-US" sz="1600" b="0" i="0" u="none" strike="noStrike" kern="1200" cap="none" spc="0" normalizeH="0" baseline="0" noProof="0" dirty="0" err="1">
                <a:ln>
                  <a:noFill/>
                </a:ln>
                <a:solidFill>
                  <a:srgbClr val="002E54"/>
                </a:solidFill>
                <a:effectLst/>
                <a:uLnTx/>
                <a:uFillTx/>
                <a:latin typeface="Montserrat" panose="00000500000000000000" pitchFamily="2" charset="0"/>
                <a:ea typeface="+mn-ea"/>
                <a:cs typeface="+mn-cs"/>
              </a:rPr>
              <a:t>emerso</a:t>
            </a:r>
            <a:r>
              <a:rPr kumimoji="0" lang="en-US" sz="1600" b="0" i="0" u="none" strike="noStrike" kern="1200" cap="none" spc="0" normalizeH="0" baseline="0" noProof="0" dirty="0">
                <a:ln>
                  <a:noFill/>
                </a:ln>
                <a:solidFill>
                  <a:srgbClr val="002E54"/>
                </a:solidFill>
                <a:effectLst/>
                <a:uLnTx/>
                <a:uFillTx/>
                <a:latin typeface="Montserrat" panose="00000500000000000000" pitchFamily="2" charset="0"/>
                <a:ea typeface="+mn-ea"/>
                <a:cs typeface="+mn-cs"/>
              </a:rPr>
              <a:t> </a:t>
            </a:r>
            <a:r>
              <a:rPr kumimoji="0" lang="en-US" sz="1600" b="0" i="0" u="none" strike="noStrike" kern="1200" cap="none" spc="0" normalizeH="0" baseline="0" noProof="0" dirty="0" err="1">
                <a:ln>
                  <a:noFill/>
                </a:ln>
                <a:solidFill>
                  <a:srgbClr val="002E54"/>
                </a:solidFill>
                <a:effectLst/>
                <a:uLnTx/>
                <a:uFillTx/>
                <a:latin typeface="Montserrat" panose="00000500000000000000" pitchFamily="2" charset="0"/>
                <a:ea typeface="+mn-ea"/>
                <a:cs typeface="+mn-cs"/>
              </a:rPr>
              <a:t>nel</a:t>
            </a:r>
            <a:r>
              <a:rPr kumimoji="0" lang="en-US" sz="1600" b="0" i="0" u="none" strike="noStrike" kern="1200" cap="none" spc="0" normalizeH="0" baseline="0" noProof="0" dirty="0">
                <a:ln>
                  <a:noFill/>
                </a:ln>
                <a:solidFill>
                  <a:srgbClr val="002E54"/>
                </a:solidFill>
                <a:effectLst/>
                <a:uLnTx/>
                <a:uFillTx/>
                <a:latin typeface="Montserrat" panose="00000500000000000000" pitchFamily="2" charset="0"/>
                <a:ea typeface="+mn-ea"/>
                <a:cs typeface="+mn-cs"/>
              </a:rPr>
              <a:t> </a:t>
            </a:r>
            <a:r>
              <a:rPr kumimoji="0" lang="en-US" sz="1600" b="0" i="0" u="none" strike="noStrike" kern="1200" cap="none" spc="0" normalizeH="0" baseline="0" noProof="0" dirty="0" err="1">
                <a:ln>
                  <a:noFill/>
                </a:ln>
                <a:solidFill>
                  <a:srgbClr val="002E54"/>
                </a:solidFill>
                <a:effectLst/>
                <a:uLnTx/>
                <a:uFillTx/>
                <a:latin typeface="Montserrat" panose="00000500000000000000" pitchFamily="2" charset="0"/>
                <a:ea typeface="+mn-ea"/>
                <a:cs typeface="+mn-cs"/>
              </a:rPr>
              <a:t>settore</a:t>
            </a:r>
            <a:r>
              <a:rPr kumimoji="0" lang="en-US" sz="1600" b="0" i="0" u="none" strike="noStrike" kern="1200" cap="none" spc="0" normalizeH="0" baseline="0" noProof="0" dirty="0">
                <a:ln>
                  <a:noFill/>
                </a:ln>
                <a:solidFill>
                  <a:srgbClr val="002E54"/>
                </a:solidFill>
                <a:effectLst/>
                <a:uLnTx/>
                <a:uFillTx/>
                <a:latin typeface="Montserrat" panose="00000500000000000000" pitchFamily="2" charset="0"/>
                <a:ea typeface="+mn-ea"/>
                <a:cs typeface="+mn-cs"/>
              </a:rPr>
              <a:t> </a:t>
            </a:r>
            <a:r>
              <a:rPr kumimoji="0" lang="en-US" sz="1600" b="0" i="0" u="none" strike="noStrike" kern="1200" cap="none" spc="0" normalizeH="0" baseline="0" noProof="0" dirty="0" err="1">
                <a:ln>
                  <a:noFill/>
                </a:ln>
                <a:solidFill>
                  <a:srgbClr val="002E54"/>
                </a:solidFill>
                <a:effectLst/>
                <a:uLnTx/>
                <a:uFillTx/>
                <a:latin typeface="Montserrat" panose="00000500000000000000" pitchFamily="2" charset="0"/>
                <a:ea typeface="+mn-ea"/>
                <a:cs typeface="+mn-cs"/>
              </a:rPr>
              <a:t>negli</a:t>
            </a:r>
            <a:r>
              <a:rPr kumimoji="0" lang="en-US" sz="1600" b="0" i="0" u="none" strike="noStrike" kern="1200" cap="none" spc="0" normalizeH="0" baseline="0" noProof="0" dirty="0">
                <a:ln>
                  <a:noFill/>
                </a:ln>
                <a:solidFill>
                  <a:srgbClr val="002E54"/>
                </a:solidFill>
                <a:effectLst/>
                <a:uLnTx/>
                <a:uFillTx/>
                <a:latin typeface="Montserrat" panose="00000500000000000000" pitchFamily="2" charset="0"/>
                <a:ea typeface="+mn-ea"/>
                <a:cs typeface="+mn-cs"/>
              </a:rPr>
              <a:t> </a:t>
            </a:r>
            <a:r>
              <a:rPr kumimoji="0" lang="en-US" sz="1600" b="0" i="0" u="none" strike="noStrike" kern="1200" cap="none" spc="0" normalizeH="0" baseline="0" noProof="0" dirty="0" err="1">
                <a:ln>
                  <a:noFill/>
                </a:ln>
                <a:solidFill>
                  <a:srgbClr val="002E54"/>
                </a:solidFill>
                <a:effectLst/>
                <a:uLnTx/>
                <a:uFillTx/>
                <a:latin typeface="Montserrat" panose="00000500000000000000" pitchFamily="2" charset="0"/>
                <a:ea typeface="+mn-ea"/>
                <a:cs typeface="+mn-cs"/>
              </a:rPr>
              <a:t>ultimi</a:t>
            </a:r>
            <a:r>
              <a:rPr kumimoji="0" lang="en-US" sz="1600" b="0" i="0" u="none" strike="noStrike" kern="1200" cap="none" spc="0" normalizeH="0" baseline="0" noProof="0" dirty="0">
                <a:ln>
                  <a:noFill/>
                </a:ln>
                <a:solidFill>
                  <a:srgbClr val="002E54"/>
                </a:solidFill>
                <a:effectLst/>
                <a:uLnTx/>
                <a:uFillTx/>
                <a:latin typeface="Montserrat" panose="00000500000000000000" pitchFamily="2" charset="0"/>
                <a:ea typeface="+mn-ea"/>
                <a:cs typeface="+mn-cs"/>
              </a:rPr>
              <a:t> anni</a:t>
            </a:r>
            <a:endParaRPr kumimoji="0" lang="it-IT" sz="1600" b="0" i="0" u="none" strike="noStrike" kern="1200" cap="none" spc="-20" normalizeH="0" baseline="0" noProof="0" dirty="0">
              <a:ln>
                <a:noFill/>
              </a:ln>
              <a:solidFill>
                <a:srgbClr val="002E54"/>
              </a:solidFill>
              <a:effectLst/>
              <a:uLnTx/>
              <a:uFillTx/>
              <a:latin typeface="Montserrat" panose="00000500000000000000" pitchFamily="2" charset="0"/>
              <a:ea typeface="+mn-ea"/>
              <a:cs typeface="+mn-cs"/>
            </a:endParaRPr>
          </a:p>
        </p:txBody>
      </p:sp>
      <p:sp>
        <p:nvSpPr>
          <p:cNvPr id="5" name="Rettangolo 4">
            <a:extLst>
              <a:ext uri="{FF2B5EF4-FFF2-40B4-BE49-F238E27FC236}">
                <a16:creationId xmlns:a16="http://schemas.microsoft.com/office/drawing/2014/main" id="{39BC5AAA-8D35-4525-8FFB-1C4BF83D5F7D}"/>
              </a:ext>
            </a:extLst>
          </p:cNvPr>
          <p:cNvSpPr/>
          <p:nvPr/>
        </p:nvSpPr>
        <p:spPr>
          <a:xfrm>
            <a:off x="336000" y="1891109"/>
            <a:ext cx="11520000" cy="465249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grpSp>
        <p:nvGrpSpPr>
          <p:cNvPr id="10" name="Group 9">
            <a:extLst>
              <a:ext uri="{FF2B5EF4-FFF2-40B4-BE49-F238E27FC236}">
                <a16:creationId xmlns:a16="http://schemas.microsoft.com/office/drawing/2014/main" id="{75DE8EA6-DADF-930E-4900-E15323E1B497}"/>
              </a:ext>
            </a:extLst>
          </p:cNvPr>
          <p:cNvGrpSpPr/>
          <p:nvPr/>
        </p:nvGrpSpPr>
        <p:grpSpPr>
          <a:xfrm>
            <a:off x="251417" y="3019573"/>
            <a:ext cx="1480930" cy="1106122"/>
            <a:chOff x="8720249" y="420690"/>
            <a:chExt cx="1480930" cy="1106122"/>
          </a:xfrm>
        </p:grpSpPr>
        <p:grpSp>
          <p:nvGrpSpPr>
            <p:cNvPr id="11" name="Group 10">
              <a:extLst>
                <a:ext uri="{FF2B5EF4-FFF2-40B4-BE49-F238E27FC236}">
                  <a16:creationId xmlns:a16="http://schemas.microsoft.com/office/drawing/2014/main" id="{7E0F7DF4-51B7-ADAB-B607-7E3432EA865D}"/>
                </a:ext>
              </a:extLst>
            </p:cNvPr>
            <p:cNvGrpSpPr/>
            <p:nvPr/>
          </p:nvGrpSpPr>
          <p:grpSpPr>
            <a:xfrm>
              <a:off x="8884461" y="420690"/>
              <a:ext cx="1152506" cy="789728"/>
              <a:chOff x="8829154" y="420690"/>
              <a:chExt cx="1152506" cy="789728"/>
            </a:xfrm>
          </p:grpSpPr>
          <p:pic>
            <p:nvPicPr>
              <p:cNvPr id="13" name="Picture 12">
                <a:extLst>
                  <a:ext uri="{FF2B5EF4-FFF2-40B4-BE49-F238E27FC236}">
                    <a16:creationId xmlns:a16="http://schemas.microsoft.com/office/drawing/2014/main" id="{0D36C8C6-B372-5C3B-187D-0B01FF1C69F7}"/>
                  </a:ext>
                </a:extLst>
              </p:cNvPr>
              <p:cNvPicPr>
                <a:picLocks noChangeAspect="1"/>
              </p:cNvPicPr>
              <p:nvPr/>
            </p:nvPicPr>
            <p:blipFill>
              <a:blip r:embed="rId3"/>
              <a:stretch>
                <a:fillRect/>
              </a:stretch>
            </p:blipFill>
            <p:spPr>
              <a:xfrm flipH="1">
                <a:off x="8829154" y="452776"/>
                <a:ext cx="725556" cy="725556"/>
              </a:xfrm>
              <a:prstGeom prst="rect">
                <a:avLst/>
              </a:prstGeom>
            </p:spPr>
          </p:pic>
          <p:pic>
            <p:nvPicPr>
              <p:cNvPr id="14" name="Picture 13">
                <a:extLst>
                  <a:ext uri="{FF2B5EF4-FFF2-40B4-BE49-F238E27FC236}">
                    <a16:creationId xmlns:a16="http://schemas.microsoft.com/office/drawing/2014/main" id="{5223A095-8C18-CB1B-E6AC-AB4898B1BEA3}"/>
                  </a:ext>
                </a:extLst>
              </p:cNvPr>
              <p:cNvPicPr>
                <a:picLocks noChangeAspect="1"/>
              </p:cNvPicPr>
              <p:nvPr/>
            </p:nvPicPr>
            <p:blipFill>
              <a:blip r:embed="rId4"/>
              <a:stretch>
                <a:fillRect/>
              </a:stretch>
            </p:blipFill>
            <p:spPr>
              <a:xfrm>
                <a:off x="9191932" y="420690"/>
                <a:ext cx="789728" cy="789728"/>
              </a:xfrm>
              <a:prstGeom prst="rect">
                <a:avLst/>
              </a:prstGeom>
            </p:spPr>
          </p:pic>
        </p:grpSp>
        <p:sp>
          <p:nvSpPr>
            <p:cNvPr id="12" name="TextBox 11">
              <a:extLst>
                <a:ext uri="{FF2B5EF4-FFF2-40B4-BE49-F238E27FC236}">
                  <a16:creationId xmlns:a16="http://schemas.microsoft.com/office/drawing/2014/main" id="{7808D0A1-7E04-08D6-B1C1-ADD217668CE8}"/>
                </a:ext>
              </a:extLst>
            </p:cNvPr>
            <p:cNvSpPr txBox="1"/>
            <p:nvPr/>
          </p:nvSpPr>
          <p:spPr>
            <a:xfrm>
              <a:off x="8720249" y="1219035"/>
              <a:ext cx="1480930" cy="307777"/>
            </a:xfrm>
            <a:prstGeom prst="rect">
              <a:avLst/>
            </a:prstGeom>
            <a:noFill/>
          </p:spPr>
          <p:txBody>
            <a:bodyPr wrap="squar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E58"/>
                  </a:solidFill>
                  <a:effectLst/>
                  <a:uLnTx/>
                  <a:uFillTx/>
                  <a:latin typeface="Montserrat" panose="00000500000000000000" pitchFamily="2" charset="0"/>
                  <a:ea typeface="+mn-ea"/>
                  <a:cs typeface="+mn-cs"/>
                </a:rPr>
                <a:t>Committenti</a:t>
              </a:r>
            </a:p>
          </p:txBody>
        </p:sp>
      </p:grpSp>
      <p:grpSp>
        <p:nvGrpSpPr>
          <p:cNvPr id="27" name="Group 26">
            <a:extLst>
              <a:ext uri="{FF2B5EF4-FFF2-40B4-BE49-F238E27FC236}">
                <a16:creationId xmlns:a16="http://schemas.microsoft.com/office/drawing/2014/main" id="{C7CCCCCB-BF0A-F029-FAEE-C180CAF24CCD}"/>
              </a:ext>
            </a:extLst>
          </p:cNvPr>
          <p:cNvGrpSpPr/>
          <p:nvPr/>
        </p:nvGrpSpPr>
        <p:grpSpPr>
          <a:xfrm>
            <a:off x="1529392" y="2703221"/>
            <a:ext cx="3033083" cy="2049754"/>
            <a:chOff x="1529392" y="2703221"/>
            <a:chExt cx="3271208" cy="2200896"/>
          </a:xfrm>
        </p:grpSpPr>
        <p:graphicFrame>
          <p:nvGraphicFramePr>
            <p:cNvPr id="9" name="Chart 8">
              <a:extLst>
                <a:ext uri="{FF2B5EF4-FFF2-40B4-BE49-F238E27FC236}">
                  <a16:creationId xmlns:a16="http://schemas.microsoft.com/office/drawing/2014/main" id="{825F1923-EE40-21B4-2869-DCB593F21E88}"/>
                </a:ext>
              </a:extLst>
            </p:cNvPr>
            <p:cNvGraphicFramePr/>
            <p:nvPr/>
          </p:nvGraphicFramePr>
          <p:xfrm>
            <a:off x="1529392" y="2703221"/>
            <a:ext cx="3271208" cy="2200896"/>
          </p:xfrm>
          <a:graphic>
            <a:graphicData uri="http://schemas.openxmlformats.org/drawingml/2006/chart">
              <c:chart xmlns:c="http://schemas.openxmlformats.org/drawingml/2006/chart" xmlns:r="http://schemas.openxmlformats.org/officeDocument/2006/relationships" r:id="rId5"/>
            </a:graphicData>
          </a:graphic>
        </p:graphicFrame>
        <p:sp>
          <p:nvSpPr>
            <p:cNvPr id="26" name="Partial Circle 25">
              <a:extLst>
                <a:ext uri="{FF2B5EF4-FFF2-40B4-BE49-F238E27FC236}">
                  <a16:creationId xmlns:a16="http://schemas.microsoft.com/office/drawing/2014/main" id="{A203AA9D-B7AC-33F9-7DEB-79A4EE2905B4}"/>
                </a:ext>
              </a:extLst>
            </p:cNvPr>
            <p:cNvSpPr/>
            <p:nvPr/>
          </p:nvSpPr>
          <p:spPr>
            <a:xfrm>
              <a:off x="2216909" y="2786841"/>
              <a:ext cx="2031241" cy="2060125"/>
            </a:xfrm>
            <a:prstGeom prst="pie">
              <a:avLst>
                <a:gd name="adj1" fmla="val 20648143"/>
                <a:gd name="adj2" fmla="val 5369378"/>
              </a:avLst>
            </a:prstGeom>
            <a:solidFill>
              <a:srgbClr val="D0EEFF"/>
            </a:solidFill>
            <a:ln w="38100">
              <a:solidFill>
                <a:srgbClr val="2EACF3"/>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6" name="TextBox 15">
              <a:extLst>
                <a:ext uri="{FF2B5EF4-FFF2-40B4-BE49-F238E27FC236}">
                  <a16:creationId xmlns:a16="http://schemas.microsoft.com/office/drawing/2014/main" id="{7F435B42-4822-9A01-70B8-2EB8776E03CF}"/>
                </a:ext>
              </a:extLst>
            </p:cNvPr>
            <p:cNvSpPr txBox="1"/>
            <p:nvPr/>
          </p:nvSpPr>
          <p:spPr>
            <a:xfrm>
              <a:off x="3541421" y="4028965"/>
              <a:ext cx="63687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8"/>
                  </a:solidFill>
                  <a:effectLst/>
                  <a:uLnTx/>
                  <a:uFillTx/>
                  <a:latin typeface="Montserrat" pitchFamily="2" charset="77"/>
                  <a:ea typeface="+mn-ea"/>
                  <a:cs typeface="+mn-cs"/>
                </a:rPr>
                <a:t>30%</a:t>
              </a:r>
            </a:p>
          </p:txBody>
        </p:sp>
      </p:grpSp>
      <p:grpSp>
        <p:nvGrpSpPr>
          <p:cNvPr id="17" name="Group 16">
            <a:extLst>
              <a:ext uri="{FF2B5EF4-FFF2-40B4-BE49-F238E27FC236}">
                <a16:creationId xmlns:a16="http://schemas.microsoft.com/office/drawing/2014/main" id="{692B06AF-CF5C-EDB5-C5F9-4A419AC55054}"/>
              </a:ext>
            </a:extLst>
          </p:cNvPr>
          <p:cNvGrpSpPr/>
          <p:nvPr/>
        </p:nvGrpSpPr>
        <p:grpSpPr>
          <a:xfrm>
            <a:off x="1861898" y="1869649"/>
            <a:ext cx="2845522" cy="430887"/>
            <a:chOff x="1014688" y="5811954"/>
            <a:chExt cx="2845522" cy="358962"/>
          </a:xfrm>
        </p:grpSpPr>
        <p:sp>
          <p:nvSpPr>
            <p:cNvPr id="18" name="TextBox 17">
              <a:extLst>
                <a:ext uri="{FF2B5EF4-FFF2-40B4-BE49-F238E27FC236}">
                  <a16:creationId xmlns:a16="http://schemas.microsoft.com/office/drawing/2014/main" id="{E40D16C9-6285-567C-9006-17B2D2CB6839}"/>
                </a:ext>
              </a:extLst>
            </p:cNvPr>
            <p:cNvSpPr txBox="1"/>
            <p:nvPr/>
          </p:nvSpPr>
          <p:spPr>
            <a:xfrm>
              <a:off x="1014688" y="5811954"/>
              <a:ext cx="2845522" cy="358962"/>
            </a:xfrm>
            <a:prstGeom prst="rect">
              <a:avLst/>
            </a:prstGeom>
            <a:solidFill>
              <a:schemeClr val="bg1"/>
            </a:solidFill>
          </p:spPr>
          <p:txBody>
            <a:bodyPr wrap="square" rtlCol="0" anchor="ctr" anchorCtr="0">
              <a:spAutoFit/>
            </a:bodyPr>
            <a:lstStyle/>
            <a:p>
              <a:pPr marL="446088"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8"/>
                  </a:solidFill>
                  <a:effectLst/>
                  <a:uLnTx/>
                  <a:uFillTx/>
                  <a:latin typeface="Montserrat" pitchFamily="2" charset="77"/>
                  <a:ea typeface="+mn-ea"/>
                  <a:cs typeface="+mn-cs"/>
                </a:rPr>
                <a:t>Adozione di soluzioni AI in Logistica e supply chain</a:t>
              </a:r>
            </a:p>
          </p:txBody>
        </p:sp>
        <p:sp>
          <p:nvSpPr>
            <p:cNvPr id="19" name="Rectangle 18">
              <a:extLst>
                <a:ext uri="{FF2B5EF4-FFF2-40B4-BE49-F238E27FC236}">
                  <a16:creationId xmlns:a16="http://schemas.microsoft.com/office/drawing/2014/main" id="{F409D6BE-0375-9749-98AD-1219619D4E18}"/>
                </a:ext>
              </a:extLst>
            </p:cNvPr>
            <p:cNvSpPr/>
            <p:nvPr/>
          </p:nvSpPr>
          <p:spPr>
            <a:xfrm>
              <a:off x="1060407" y="5867548"/>
              <a:ext cx="311537" cy="247773"/>
            </a:xfrm>
            <a:prstGeom prst="rect">
              <a:avLst/>
            </a:prstGeom>
            <a:solidFill>
              <a:srgbClr val="D0EEFF"/>
            </a:solidFill>
            <a:ln w="38100">
              <a:solidFill>
                <a:srgbClr val="2EACF3"/>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grpSp>
      <p:grpSp>
        <p:nvGrpSpPr>
          <p:cNvPr id="21" name="Group 20">
            <a:extLst>
              <a:ext uri="{FF2B5EF4-FFF2-40B4-BE49-F238E27FC236}">
                <a16:creationId xmlns:a16="http://schemas.microsoft.com/office/drawing/2014/main" id="{1E3373F4-5B38-71A1-D83D-42475534D740}"/>
              </a:ext>
            </a:extLst>
          </p:cNvPr>
          <p:cNvGrpSpPr/>
          <p:nvPr/>
        </p:nvGrpSpPr>
        <p:grpSpPr>
          <a:xfrm>
            <a:off x="1878703" y="2321996"/>
            <a:ext cx="3033082" cy="430887"/>
            <a:chOff x="1014688" y="5811954"/>
            <a:chExt cx="3033082" cy="358962"/>
          </a:xfrm>
        </p:grpSpPr>
        <p:sp>
          <p:nvSpPr>
            <p:cNvPr id="22" name="TextBox 21">
              <a:extLst>
                <a:ext uri="{FF2B5EF4-FFF2-40B4-BE49-F238E27FC236}">
                  <a16:creationId xmlns:a16="http://schemas.microsoft.com/office/drawing/2014/main" id="{E92B5D80-4C15-58EA-2007-B3AC29042ADA}"/>
                </a:ext>
              </a:extLst>
            </p:cNvPr>
            <p:cNvSpPr txBox="1"/>
            <p:nvPr/>
          </p:nvSpPr>
          <p:spPr>
            <a:xfrm>
              <a:off x="1014688" y="5811954"/>
              <a:ext cx="3033082" cy="358962"/>
            </a:xfrm>
            <a:prstGeom prst="rect">
              <a:avLst/>
            </a:prstGeom>
            <a:solidFill>
              <a:schemeClr val="bg1"/>
            </a:solidFill>
          </p:spPr>
          <p:txBody>
            <a:bodyPr wrap="square" rtlCol="0" anchor="ctr" anchorCtr="0">
              <a:spAutoFit/>
            </a:bodyPr>
            <a:lstStyle/>
            <a:p>
              <a:pPr marL="446088"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8"/>
                  </a:solidFill>
                  <a:effectLst/>
                  <a:uLnTx/>
                  <a:uFillTx/>
                  <a:latin typeface="Montserrat" pitchFamily="2" charset="77"/>
                  <a:ea typeface="+mn-ea"/>
                  <a:cs typeface="+mn-cs"/>
                </a:rPr>
                <a:t>Intenzione di adottare soluzioni AI in Logistica e supply chain</a:t>
              </a:r>
            </a:p>
          </p:txBody>
        </p:sp>
        <p:sp>
          <p:nvSpPr>
            <p:cNvPr id="23" name="Rectangle 22">
              <a:extLst>
                <a:ext uri="{FF2B5EF4-FFF2-40B4-BE49-F238E27FC236}">
                  <a16:creationId xmlns:a16="http://schemas.microsoft.com/office/drawing/2014/main" id="{B6700A85-E04C-3DDB-F9B4-4316F9F13686}"/>
                </a:ext>
              </a:extLst>
            </p:cNvPr>
            <p:cNvSpPr/>
            <p:nvPr/>
          </p:nvSpPr>
          <p:spPr>
            <a:xfrm>
              <a:off x="1060407" y="5867548"/>
              <a:ext cx="311537" cy="247773"/>
            </a:xfrm>
            <a:prstGeom prst="rect">
              <a:avLst/>
            </a:prstGeom>
            <a:solidFill>
              <a:schemeClr val="tx2">
                <a:lumMod val="40000"/>
                <a:lumOff val="60000"/>
              </a:schemeClr>
            </a:solidFill>
            <a:ln w="38100">
              <a:solidFill>
                <a:schemeClr val="tx2"/>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grpSp>
      <p:sp>
        <p:nvSpPr>
          <p:cNvPr id="28" name="Partial Circle 27">
            <a:extLst>
              <a:ext uri="{FF2B5EF4-FFF2-40B4-BE49-F238E27FC236}">
                <a16:creationId xmlns:a16="http://schemas.microsoft.com/office/drawing/2014/main" id="{EB36A467-2D45-ADAD-5867-62F48918C1BF}"/>
              </a:ext>
            </a:extLst>
          </p:cNvPr>
          <p:cNvSpPr/>
          <p:nvPr/>
        </p:nvSpPr>
        <p:spPr>
          <a:xfrm>
            <a:off x="2130758" y="2727873"/>
            <a:ext cx="1883378" cy="1918650"/>
          </a:xfrm>
          <a:prstGeom prst="pie">
            <a:avLst>
              <a:gd name="adj1" fmla="val 17054750"/>
              <a:gd name="adj2" fmla="val 20671547"/>
            </a:avLst>
          </a:prstGeom>
          <a:solidFill>
            <a:schemeClr val="tx2">
              <a:lumMod val="40000"/>
              <a:lumOff val="60000"/>
            </a:schemeClr>
          </a:solidFill>
          <a:ln w="38100">
            <a:solidFill>
              <a:schemeClr val="tx2"/>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29" name="TextBox 28">
            <a:extLst>
              <a:ext uri="{FF2B5EF4-FFF2-40B4-BE49-F238E27FC236}">
                <a16:creationId xmlns:a16="http://schemas.microsoft.com/office/drawing/2014/main" id="{AC494FAD-3950-0424-197D-E2FE22647D67}"/>
              </a:ext>
            </a:extLst>
          </p:cNvPr>
          <p:cNvSpPr txBox="1"/>
          <p:nvPr/>
        </p:nvSpPr>
        <p:spPr>
          <a:xfrm>
            <a:off x="3320731" y="3097901"/>
            <a:ext cx="5905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8"/>
                </a:solidFill>
                <a:effectLst/>
                <a:uLnTx/>
                <a:uFillTx/>
                <a:latin typeface="Montserrat" pitchFamily="2" charset="77"/>
                <a:ea typeface="+mn-ea"/>
                <a:cs typeface="+mn-cs"/>
              </a:rPr>
              <a:t>+14%</a:t>
            </a:r>
          </a:p>
        </p:txBody>
      </p:sp>
      <p:grpSp>
        <p:nvGrpSpPr>
          <p:cNvPr id="36" name="Group 35">
            <a:extLst>
              <a:ext uri="{FF2B5EF4-FFF2-40B4-BE49-F238E27FC236}">
                <a16:creationId xmlns:a16="http://schemas.microsoft.com/office/drawing/2014/main" id="{BAD06468-60AC-FF56-B7F9-C22B186642B3}"/>
              </a:ext>
            </a:extLst>
          </p:cNvPr>
          <p:cNvGrpSpPr/>
          <p:nvPr/>
        </p:nvGrpSpPr>
        <p:grpSpPr>
          <a:xfrm>
            <a:off x="1500817" y="4741571"/>
            <a:ext cx="3033083" cy="2049754"/>
            <a:chOff x="1529392" y="2703221"/>
            <a:chExt cx="3271208" cy="2200896"/>
          </a:xfrm>
        </p:grpSpPr>
        <p:graphicFrame>
          <p:nvGraphicFramePr>
            <p:cNvPr id="37" name="Chart 36">
              <a:extLst>
                <a:ext uri="{FF2B5EF4-FFF2-40B4-BE49-F238E27FC236}">
                  <a16:creationId xmlns:a16="http://schemas.microsoft.com/office/drawing/2014/main" id="{6B34AD72-04DC-F724-954E-83C3FCEC03E2}"/>
                </a:ext>
              </a:extLst>
            </p:cNvPr>
            <p:cNvGraphicFramePr/>
            <p:nvPr/>
          </p:nvGraphicFramePr>
          <p:xfrm>
            <a:off x="1529392" y="2703221"/>
            <a:ext cx="3271208" cy="2200896"/>
          </p:xfrm>
          <a:graphic>
            <a:graphicData uri="http://schemas.openxmlformats.org/drawingml/2006/chart">
              <c:chart xmlns:c="http://schemas.openxmlformats.org/drawingml/2006/chart" xmlns:r="http://schemas.openxmlformats.org/officeDocument/2006/relationships" r:id="rId6"/>
            </a:graphicData>
          </a:graphic>
        </p:graphicFrame>
        <p:sp>
          <p:nvSpPr>
            <p:cNvPr id="38" name="Partial Circle 37">
              <a:extLst>
                <a:ext uri="{FF2B5EF4-FFF2-40B4-BE49-F238E27FC236}">
                  <a16:creationId xmlns:a16="http://schemas.microsoft.com/office/drawing/2014/main" id="{4925D4DB-07AA-2D6B-823D-8CBE4FBC39B7}"/>
                </a:ext>
              </a:extLst>
            </p:cNvPr>
            <p:cNvSpPr/>
            <p:nvPr/>
          </p:nvSpPr>
          <p:spPr>
            <a:xfrm>
              <a:off x="2216909" y="2786841"/>
              <a:ext cx="2031241" cy="2060125"/>
            </a:xfrm>
            <a:prstGeom prst="pie">
              <a:avLst>
                <a:gd name="adj1" fmla="val 181894"/>
                <a:gd name="adj2" fmla="val 5369378"/>
              </a:avLst>
            </a:prstGeom>
            <a:solidFill>
              <a:srgbClr val="D0EEFF"/>
            </a:solidFill>
            <a:ln w="38100">
              <a:solidFill>
                <a:srgbClr val="2EACF3"/>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39" name="TextBox 38">
              <a:extLst>
                <a:ext uri="{FF2B5EF4-FFF2-40B4-BE49-F238E27FC236}">
                  <a16:creationId xmlns:a16="http://schemas.microsoft.com/office/drawing/2014/main" id="{CC6BE8EF-5509-6F25-589D-CCA1BFACCFC9}"/>
                </a:ext>
              </a:extLst>
            </p:cNvPr>
            <p:cNvSpPr txBox="1"/>
            <p:nvPr/>
          </p:nvSpPr>
          <p:spPr>
            <a:xfrm>
              <a:off x="3541421" y="4028965"/>
              <a:ext cx="636877" cy="2809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8"/>
                  </a:solidFill>
                  <a:effectLst/>
                  <a:uLnTx/>
                  <a:uFillTx/>
                  <a:latin typeface="Montserrat" pitchFamily="2" charset="77"/>
                  <a:ea typeface="+mn-ea"/>
                  <a:cs typeface="+mn-cs"/>
                </a:rPr>
                <a:t>24%</a:t>
              </a:r>
            </a:p>
          </p:txBody>
        </p:sp>
      </p:grpSp>
      <p:sp>
        <p:nvSpPr>
          <p:cNvPr id="40" name="Partial Circle 39">
            <a:extLst>
              <a:ext uri="{FF2B5EF4-FFF2-40B4-BE49-F238E27FC236}">
                <a16:creationId xmlns:a16="http://schemas.microsoft.com/office/drawing/2014/main" id="{A1A3CBE0-B8D4-1AF9-3E6D-A1C29B6E1BC1}"/>
              </a:ext>
            </a:extLst>
          </p:cNvPr>
          <p:cNvSpPr/>
          <p:nvPr/>
        </p:nvSpPr>
        <p:spPr>
          <a:xfrm>
            <a:off x="2121233" y="4766223"/>
            <a:ext cx="1883378" cy="1918650"/>
          </a:xfrm>
          <a:prstGeom prst="pie">
            <a:avLst>
              <a:gd name="adj1" fmla="val 12347006"/>
              <a:gd name="adj2" fmla="val 153921"/>
            </a:avLst>
          </a:prstGeom>
          <a:solidFill>
            <a:schemeClr val="tx2">
              <a:lumMod val="40000"/>
              <a:lumOff val="60000"/>
            </a:schemeClr>
          </a:solidFill>
          <a:ln w="38100">
            <a:solidFill>
              <a:schemeClr val="tx2"/>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41" name="TextBox 40">
            <a:extLst>
              <a:ext uri="{FF2B5EF4-FFF2-40B4-BE49-F238E27FC236}">
                <a16:creationId xmlns:a16="http://schemas.microsoft.com/office/drawing/2014/main" id="{1F31E23B-867A-A86B-F012-91E5FEDB0AFB}"/>
              </a:ext>
            </a:extLst>
          </p:cNvPr>
          <p:cNvSpPr txBox="1"/>
          <p:nvPr/>
        </p:nvSpPr>
        <p:spPr>
          <a:xfrm>
            <a:off x="2989401" y="5000789"/>
            <a:ext cx="5905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2E58"/>
                </a:solidFill>
                <a:effectLst/>
                <a:uLnTx/>
                <a:uFillTx/>
                <a:latin typeface="Montserrat" pitchFamily="2" charset="77"/>
                <a:ea typeface="+mn-ea"/>
                <a:cs typeface="+mn-cs"/>
              </a:rPr>
              <a:t>+45%</a:t>
            </a:r>
          </a:p>
        </p:txBody>
      </p:sp>
      <p:grpSp>
        <p:nvGrpSpPr>
          <p:cNvPr id="42" name="Group 41">
            <a:extLst>
              <a:ext uri="{FF2B5EF4-FFF2-40B4-BE49-F238E27FC236}">
                <a16:creationId xmlns:a16="http://schemas.microsoft.com/office/drawing/2014/main" id="{2994AAFE-F8C2-13D4-A50C-C4237580434E}"/>
              </a:ext>
            </a:extLst>
          </p:cNvPr>
          <p:cNvGrpSpPr/>
          <p:nvPr/>
        </p:nvGrpSpPr>
        <p:grpSpPr>
          <a:xfrm>
            <a:off x="196282" y="4866193"/>
            <a:ext cx="1665616" cy="1367949"/>
            <a:chOff x="10242362" y="478093"/>
            <a:chExt cx="1665616" cy="1367949"/>
          </a:xfrm>
        </p:grpSpPr>
        <p:pic>
          <p:nvPicPr>
            <p:cNvPr id="43" name="Picture 42">
              <a:extLst>
                <a:ext uri="{FF2B5EF4-FFF2-40B4-BE49-F238E27FC236}">
                  <a16:creationId xmlns:a16="http://schemas.microsoft.com/office/drawing/2014/main" id="{73E4EA76-581A-C994-B219-701BB395280A}"/>
                </a:ext>
              </a:extLst>
            </p:cNvPr>
            <p:cNvPicPr>
              <a:picLocks noChangeAspect="1"/>
            </p:cNvPicPr>
            <p:nvPr/>
          </p:nvPicPr>
          <p:blipFill>
            <a:blip r:embed="rId7"/>
            <a:stretch>
              <a:fillRect/>
            </a:stretch>
          </p:blipFill>
          <p:spPr>
            <a:xfrm>
              <a:off x="10696857" y="478093"/>
              <a:ext cx="756626" cy="756626"/>
            </a:xfrm>
            <a:prstGeom prst="rect">
              <a:avLst/>
            </a:prstGeom>
          </p:spPr>
        </p:pic>
        <p:sp>
          <p:nvSpPr>
            <p:cNvPr id="44" name="TextBox 43">
              <a:extLst>
                <a:ext uri="{FF2B5EF4-FFF2-40B4-BE49-F238E27FC236}">
                  <a16:creationId xmlns:a16="http://schemas.microsoft.com/office/drawing/2014/main" id="{E043D34B-5F9E-C43E-0194-EE99934DE257}"/>
                </a:ext>
              </a:extLst>
            </p:cNvPr>
            <p:cNvSpPr txBox="1"/>
            <p:nvPr/>
          </p:nvSpPr>
          <p:spPr>
            <a:xfrm>
              <a:off x="10242362" y="1322822"/>
              <a:ext cx="1665616" cy="523220"/>
            </a:xfrm>
            <a:prstGeom prst="rect">
              <a:avLst/>
            </a:prstGeom>
            <a:solidFill>
              <a:schemeClr val="bg1"/>
            </a:solidFill>
          </p:spPr>
          <p:txBody>
            <a:bodyPr wrap="squar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E58"/>
                  </a:solidFill>
                  <a:effectLst/>
                  <a:uLnTx/>
                  <a:uFillTx/>
                  <a:latin typeface="Montserrat" panose="00000500000000000000" pitchFamily="2" charset="0"/>
                  <a:ea typeface="+mn-ea"/>
                  <a:cs typeface="+mn-cs"/>
                </a:rPr>
                <a:t>Fornitori di servizi logistici</a:t>
              </a:r>
            </a:p>
          </p:txBody>
        </p:sp>
      </p:grpSp>
      <p:sp>
        <p:nvSpPr>
          <p:cNvPr id="45" name="TextBox 44">
            <a:extLst>
              <a:ext uri="{FF2B5EF4-FFF2-40B4-BE49-F238E27FC236}">
                <a16:creationId xmlns:a16="http://schemas.microsoft.com/office/drawing/2014/main" id="{0898FBB2-E1E8-F30E-D474-5A1B2BC59BB8}"/>
              </a:ext>
            </a:extLst>
          </p:cNvPr>
          <p:cNvSpPr txBox="1"/>
          <p:nvPr/>
        </p:nvSpPr>
        <p:spPr>
          <a:xfrm>
            <a:off x="292062" y="6468458"/>
            <a:ext cx="41425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002E58"/>
                </a:solidFill>
                <a:effectLst/>
                <a:uLnTx/>
                <a:uFillTx/>
                <a:latin typeface="Montserrat" pitchFamily="2" charset="77"/>
                <a:ea typeface="+mn-ea"/>
                <a:cs typeface="+mn-cs"/>
              </a:rPr>
              <a:t>Base: 766 aziende committenti 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002E58"/>
                </a:solidFill>
                <a:effectLst/>
                <a:uLnTx/>
                <a:uFillTx/>
                <a:latin typeface="Montserrat" pitchFamily="2" charset="77"/>
                <a:ea typeface="+mn-ea"/>
                <a:cs typeface="+mn-cs"/>
              </a:rPr>
              <a:t>45 fornitori di servizi logistici</a:t>
            </a:r>
          </a:p>
        </p:txBody>
      </p:sp>
      <p:sp>
        <p:nvSpPr>
          <p:cNvPr id="3" name="CasellaDiTesto 18">
            <a:extLst>
              <a:ext uri="{FF2B5EF4-FFF2-40B4-BE49-F238E27FC236}">
                <a16:creationId xmlns:a16="http://schemas.microsoft.com/office/drawing/2014/main" id="{7A380CE3-6C62-A525-0013-0EB6FD8E35A8}"/>
              </a:ext>
            </a:extLst>
          </p:cNvPr>
          <p:cNvSpPr txBox="1"/>
          <p:nvPr/>
        </p:nvSpPr>
        <p:spPr>
          <a:xfrm>
            <a:off x="5923270" y="2029248"/>
            <a:ext cx="59115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a:ln>
                  <a:noFill/>
                </a:ln>
                <a:solidFill>
                  <a:srgbClr val="002E58"/>
                </a:solidFill>
                <a:effectLst/>
                <a:uLnTx/>
                <a:uFillTx/>
                <a:latin typeface="Montserrat" pitchFamily="2" charset="77"/>
                <a:ea typeface="+mn-ea"/>
                <a:cs typeface="+mn-cs"/>
              </a:rPr>
              <a:t>Quali sono i benefici riscontrati nell’adozione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a:ln>
                  <a:noFill/>
                </a:ln>
                <a:solidFill>
                  <a:srgbClr val="002E58"/>
                </a:solidFill>
                <a:effectLst/>
                <a:uLnTx/>
                <a:uFillTx/>
                <a:latin typeface="Montserrat" pitchFamily="2" charset="77"/>
                <a:ea typeface="+mn-ea"/>
                <a:cs typeface="+mn-cs"/>
              </a:rPr>
              <a:t>di soluzioni di AI in Logistica? </a:t>
            </a:r>
            <a:r>
              <a:rPr kumimoji="0" lang="it-IT" sz="1400" b="1" i="1" u="none" strike="noStrike" kern="1200" cap="none" spc="0" normalizeH="0" baseline="0" noProof="0" dirty="0">
                <a:ln>
                  <a:noFill/>
                </a:ln>
                <a:solidFill>
                  <a:srgbClr val="002E58"/>
                </a:solidFill>
                <a:effectLst/>
                <a:uLnTx/>
                <a:uFillTx/>
                <a:latin typeface="Montserrat" pitchFamily="2" charset="77"/>
                <a:ea typeface="+mn-ea"/>
                <a:cs typeface="+mn-cs"/>
              </a:rPr>
              <a:t>(scala da 1 a 10)</a:t>
            </a:r>
            <a:endParaRPr kumimoji="0" lang="it-IT" sz="1800" b="1" i="1" u="none" strike="noStrike" kern="1200" cap="none" spc="0" normalizeH="0" baseline="0" noProof="0" dirty="0">
              <a:ln>
                <a:noFill/>
              </a:ln>
              <a:solidFill>
                <a:srgbClr val="002E58"/>
              </a:solidFill>
              <a:effectLst/>
              <a:uLnTx/>
              <a:uFillTx/>
              <a:latin typeface="Montserrat" pitchFamily="2" charset="77"/>
              <a:ea typeface="+mn-ea"/>
              <a:cs typeface="+mn-cs"/>
            </a:endParaRPr>
          </a:p>
        </p:txBody>
      </p:sp>
      <p:sp>
        <p:nvSpPr>
          <p:cNvPr id="6" name="TextBox 19">
            <a:extLst>
              <a:ext uri="{FF2B5EF4-FFF2-40B4-BE49-F238E27FC236}">
                <a16:creationId xmlns:a16="http://schemas.microsoft.com/office/drawing/2014/main" id="{592E57F5-621E-F09B-6762-42C5D47E6E85}"/>
              </a:ext>
            </a:extLst>
          </p:cNvPr>
          <p:cNvSpPr txBox="1"/>
          <p:nvPr/>
        </p:nvSpPr>
        <p:spPr>
          <a:xfrm>
            <a:off x="5447634" y="6611779"/>
            <a:ext cx="676169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002E58"/>
                </a:solidFill>
                <a:effectLst/>
                <a:uLnTx/>
                <a:uFillTx/>
                <a:latin typeface="Montserrat" pitchFamily="2" charset="77"/>
                <a:ea typeface="+mn-ea"/>
                <a:cs typeface="+mn-cs"/>
              </a:rPr>
              <a:t>Base: Aziende committenti che hanno adottato soluzioni AI in attività logistiche (30% del campione)</a:t>
            </a:r>
          </a:p>
        </p:txBody>
      </p:sp>
      <p:grpSp>
        <p:nvGrpSpPr>
          <p:cNvPr id="8" name="Group 15">
            <a:extLst>
              <a:ext uri="{FF2B5EF4-FFF2-40B4-BE49-F238E27FC236}">
                <a16:creationId xmlns:a16="http://schemas.microsoft.com/office/drawing/2014/main" id="{A82BFD77-285F-B4EC-1A90-74749836C571}"/>
              </a:ext>
            </a:extLst>
          </p:cNvPr>
          <p:cNvGrpSpPr/>
          <p:nvPr/>
        </p:nvGrpSpPr>
        <p:grpSpPr>
          <a:xfrm>
            <a:off x="5920949" y="2748923"/>
            <a:ext cx="5920822" cy="3821358"/>
            <a:chOff x="2579239" y="2748923"/>
            <a:chExt cx="5920822" cy="3821358"/>
          </a:xfrm>
        </p:grpSpPr>
        <p:grpSp>
          <p:nvGrpSpPr>
            <p:cNvPr id="33" name="Group 3">
              <a:extLst>
                <a:ext uri="{FF2B5EF4-FFF2-40B4-BE49-F238E27FC236}">
                  <a16:creationId xmlns:a16="http://schemas.microsoft.com/office/drawing/2014/main" id="{39DFDCDC-CEDE-D00F-928F-67F653B3BC6F}"/>
                </a:ext>
              </a:extLst>
            </p:cNvPr>
            <p:cNvGrpSpPr/>
            <p:nvPr/>
          </p:nvGrpSpPr>
          <p:grpSpPr>
            <a:xfrm>
              <a:off x="2579239" y="2748923"/>
              <a:ext cx="5920822" cy="3821358"/>
              <a:chOff x="98679" y="2758971"/>
              <a:chExt cx="5920822" cy="3821358"/>
            </a:xfrm>
          </p:grpSpPr>
          <p:sp>
            <p:nvSpPr>
              <p:cNvPr id="34" name="Rectangle 5">
                <a:extLst>
                  <a:ext uri="{FF2B5EF4-FFF2-40B4-BE49-F238E27FC236}">
                    <a16:creationId xmlns:a16="http://schemas.microsoft.com/office/drawing/2014/main" id="{A0AFB0FD-1327-669F-1548-E14754A736FF}"/>
                  </a:ext>
                </a:extLst>
              </p:cNvPr>
              <p:cNvSpPr/>
              <p:nvPr/>
            </p:nvSpPr>
            <p:spPr>
              <a:xfrm>
                <a:off x="98679" y="2758971"/>
                <a:ext cx="4268362" cy="677917"/>
              </a:xfrm>
              <a:prstGeom prst="rect">
                <a:avLst/>
              </a:prstGeom>
              <a:solidFill>
                <a:schemeClr val="accent1">
                  <a:lumMod val="10000"/>
                  <a:lumOff val="90000"/>
                </a:schemeClr>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358775"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E54"/>
                    </a:solidFill>
                    <a:effectLst/>
                    <a:uLnTx/>
                    <a:uFillTx/>
                    <a:latin typeface="Montserrat" pitchFamily="2" charset="77"/>
                    <a:ea typeface="+mn-ea"/>
                    <a:cs typeface="+mn-cs"/>
                  </a:rPr>
                  <a:t>Miglioramento del livello di servizio</a:t>
                </a:r>
              </a:p>
            </p:txBody>
          </p:sp>
          <p:sp>
            <p:nvSpPr>
              <p:cNvPr id="35" name="Rectangle 6">
                <a:extLst>
                  <a:ext uri="{FF2B5EF4-FFF2-40B4-BE49-F238E27FC236}">
                    <a16:creationId xmlns:a16="http://schemas.microsoft.com/office/drawing/2014/main" id="{CFE3AE49-FD4A-4423-D5F1-7F536AD54E4E}"/>
                  </a:ext>
                </a:extLst>
              </p:cNvPr>
              <p:cNvSpPr/>
              <p:nvPr/>
            </p:nvSpPr>
            <p:spPr>
              <a:xfrm>
                <a:off x="98679" y="3534002"/>
                <a:ext cx="4268362" cy="677917"/>
              </a:xfrm>
              <a:prstGeom prst="rect">
                <a:avLst/>
              </a:prstGeom>
              <a:solidFill>
                <a:schemeClr val="accent1">
                  <a:lumMod val="10000"/>
                  <a:lumOff val="90000"/>
                </a:schemeClr>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358775"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E54"/>
                    </a:solidFill>
                    <a:effectLst/>
                    <a:uLnTx/>
                    <a:uFillTx/>
                    <a:latin typeface="Montserrat" pitchFamily="2" charset="77"/>
                    <a:ea typeface="+mn-ea"/>
                    <a:cs typeface="+mn-cs"/>
                  </a:rPr>
                  <a:t>Aumento della qualità dei processi</a:t>
                </a:r>
              </a:p>
            </p:txBody>
          </p:sp>
          <p:sp>
            <p:nvSpPr>
              <p:cNvPr id="46" name="Rectangle 7">
                <a:extLst>
                  <a:ext uri="{FF2B5EF4-FFF2-40B4-BE49-F238E27FC236}">
                    <a16:creationId xmlns:a16="http://schemas.microsoft.com/office/drawing/2014/main" id="{C2F67CEC-3E73-37DA-299D-BDF421D6F9B5}"/>
                  </a:ext>
                </a:extLst>
              </p:cNvPr>
              <p:cNvSpPr/>
              <p:nvPr/>
            </p:nvSpPr>
            <p:spPr>
              <a:xfrm>
                <a:off x="98679" y="4322277"/>
                <a:ext cx="4268362" cy="677917"/>
              </a:xfrm>
              <a:prstGeom prst="rect">
                <a:avLst/>
              </a:prstGeom>
              <a:solidFill>
                <a:schemeClr val="accent1">
                  <a:lumMod val="10000"/>
                  <a:lumOff val="90000"/>
                </a:schemeClr>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358775"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E54"/>
                    </a:solidFill>
                    <a:effectLst/>
                    <a:uLnTx/>
                    <a:uFillTx/>
                    <a:latin typeface="Montserrat" pitchFamily="2" charset="77"/>
                    <a:ea typeface="+mn-ea"/>
                    <a:cs typeface="+mn-cs"/>
                  </a:rPr>
                  <a:t>Aumento della produttività</a:t>
                </a:r>
              </a:p>
            </p:txBody>
          </p:sp>
          <p:sp>
            <p:nvSpPr>
              <p:cNvPr id="47" name="Rectangle 8">
                <a:extLst>
                  <a:ext uri="{FF2B5EF4-FFF2-40B4-BE49-F238E27FC236}">
                    <a16:creationId xmlns:a16="http://schemas.microsoft.com/office/drawing/2014/main" id="{2BC49006-5E81-13C9-2737-FB1E8DE769D2}"/>
                  </a:ext>
                </a:extLst>
              </p:cNvPr>
              <p:cNvSpPr/>
              <p:nvPr/>
            </p:nvSpPr>
            <p:spPr>
              <a:xfrm>
                <a:off x="98679" y="5110552"/>
                <a:ext cx="4268362" cy="677917"/>
              </a:xfrm>
              <a:prstGeom prst="rect">
                <a:avLst/>
              </a:prstGeom>
              <a:solidFill>
                <a:schemeClr val="accent1">
                  <a:lumMod val="10000"/>
                  <a:lumOff val="90000"/>
                </a:schemeClr>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E54"/>
                    </a:solidFill>
                    <a:effectLst/>
                    <a:uLnTx/>
                    <a:uFillTx/>
                    <a:latin typeface="Montserrat" pitchFamily="2" charset="77"/>
                    <a:ea typeface="+mn-ea"/>
                    <a:cs typeface="+mn-cs"/>
                  </a:rPr>
                  <a:t>Riduzione dei costi</a:t>
                </a:r>
              </a:p>
            </p:txBody>
          </p:sp>
          <p:sp>
            <p:nvSpPr>
              <p:cNvPr id="48" name="Rectangle 9">
                <a:extLst>
                  <a:ext uri="{FF2B5EF4-FFF2-40B4-BE49-F238E27FC236}">
                    <a16:creationId xmlns:a16="http://schemas.microsoft.com/office/drawing/2014/main" id="{68F40115-EA51-664D-0A74-81F1379A91AA}"/>
                  </a:ext>
                </a:extLst>
              </p:cNvPr>
              <p:cNvSpPr/>
              <p:nvPr/>
            </p:nvSpPr>
            <p:spPr>
              <a:xfrm>
                <a:off x="98679" y="5902412"/>
                <a:ext cx="4268362" cy="677917"/>
              </a:xfrm>
              <a:prstGeom prst="rect">
                <a:avLst/>
              </a:prstGeom>
              <a:solidFill>
                <a:schemeClr val="accent1">
                  <a:lumMod val="10000"/>
                  <a:lumOff val="90000"/>
                </a:schemeClr>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358775"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E54"/>
                    </a:solidFill>
                    <a:effectLst/>
                    <a:uLnTx/>
                    <a:uFillTx/>
                    <a:latin typeface="Montserrat" pitchFamily="2" charset="77"/>
                    <a:ea typeface="+mn-ea"/>
                    <a:cs typeface="+mn-cs"/>
                  </a:rPr>
                  <a:t>Miglioramento della </a:t>
                </a:r>
              </a:p>
              <a:p>
                <a:pPr marL="358775"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E54"/>
                    </a:solidFill>
                    <a:effectLst/>
                    <a:uLnTx/>
                    <a:uFillTx/>
                    <a:latin typeface="Montserrat" pitchFamily="2" charset="77"/>
                    <a:ea typeface="+mn-ea"/>
                    <a:cs typeface="+mn-cs"/>
                  </a:rPr>
                  <a:t>sostenibilità ambientale</a:t>
                </a:r>
              </a:p>
            </p:txBody>
          </p:sp>
          <p:sp>
            <p:nvSpPr>
              <p:cNvPr id="49" name="Rettangolo con angoli arrotondati 26">
                <a:extLst>
                  <a:ext uri="{FF2B5EF4-FFF2-40B4-BE49-F238E27FC236}">
                    <a16:creationId xmlns:a16="http://schemas.microsoft.com/office/drawing/2014/main" id="{756276C1-2201-DE30-5399-18236DF965B8}"/>
                  </a:ext>
                </a:extLst>
              </p:cNvPr>
              <p:cNvSpPr/>
              <p:nvPr/>
            </p:nvSpPr>
            <p:spPr>
              <a:xfrm>
                <a:off x="4783965" y="2758971"/>
                <a:ext cx="1216486" cy="662340"/>
              </a:xfrm>
              <a:prstGeom prst="roundRect">
                <a:avLst/>
              </a:prstGeom>
              <a:solidFill>
                <a:schemeClr val="accent1">
                  <a:lumMod val="90000"/>
                  <a:lumOff val="1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uLnTx/>
                    <a:uFillTx/>
                    <a:latin typeface="Montserrat" pitchFamily="2" charset="77"/>
                    <a:ea typeface="+mn-ea"/>
                    <a:cs typeface="+mn-cs"/>
                  </a:rPr>
                  <a:t>7,9</a:t>
                </a:r>
              </a:p>
            </p:txBody>
          </p:sp>
          <p:sp>
            <p:nvSpPr>
              <p:cNvPr id="50" name="Rettangolo con angoli arrotondati 26">
                <a:extLst>
                  <a:ext uri="{FF2B5EF4-FFF2-40B4-BE49-F238E27FC236}">
                    <a16:creationId xmlns:a16="http://schemas.microsoft.com/office/drawing/2014/main" id="{9412C84F-BD60-91B2-745F-4E89C13362BB}"/>
                  </a:ext>
                </a:extLst>
              </p:cNvPr>
              <p:cNvSpPr/>
              <p:nvPr/>
            </p:nvSpPr>
            <p:spPr>
              <a:xfrm>
                <a:off x="4783965" y="3544831"/>
                <a:ext cx="1216486" cy="662340"/>
              </a:xfrm>
              <a:prstGeom prst="roundRect">
                <a:avLst/>
              </a:prstGeom>
              <a:solidFill>
                <a:schemeClr val="accent1">
                  <a:lumMod val="90000"/>
                  <a:lumOff val="1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uLnTx/>
                    <a:uFillTx/>
                    <a:latin typeface="Montserrat" pitchFamily="2" charset="77"/>
                    <a:ea typeface="+mn-ea"/>
                    <a:cs typeface="+mn-cs"/>
                  </a:rPr>
                  <a:t>7,9</a:t>
                </a:r>
              </a:p>
            </p:txBody>
          </p:sp>
          <p:sp>
            <p:nvSpPr>
              <p:cNvPr id="51" name="Rettangolo con angoli arrotondati 26">
                <a:extLst>
                  <a:ext uri="{FF2B5EF4-FFF2-40B4-BE49-F238E27FC236}">
                    <a16:creationId xmlns:a16="http://schemas.microsoft.com/office/drawing/2014/main" id="{94124333-0CCF-4E19-DB66-B4D655A6361A}"/>
                  </a:ext>
                </a:extLst>
              </p:cNvPr>
              <p:cNvSpPr/>
              <p:nvPr/>
            </p:nvSpPr>
            <p:spPr>
              <a:xfrm>
                <a:off x="4803015" y="4330691"/>
                <a:ext cx="1216486" cy="662340"/>
              </a:xfrm>
              <a:prstGeom prst="roundRect">
                <a:avLst/>
              </a:prstGeom>
              <a:solidFill>
                <a:schemeClr val="accent1">
                  <a:lumMod val="90000"/>
                  <a:lumOff val="1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uLnTx/>
                    <a:uFillTx/>
                    <a:latin typeface="Montserrat" pitchFamily="2" charset="77"/>
                    <a:ea typeface="+mn-ea"/>
                    <a:cs typeface="+mn-cs"/>
                  </a:rPr>
                  <a:t>7,8</a:t>
                </a:r>
              </a:p>
            </p:txBody>
          </p:sp>
          <p:sp>
            <p:nvSpPr>
              <p:cNvPr id="52" name="Rettangolo con angoli arrotondati 26">
                <a:extLst>
                  <a:ext uri="{FF2B5EF4-FFF2-40B4-BE49-F238E27FC236}">
                    <a16:creationId xmlns:a16="http://schemas.microsoft.com/office/drawing/2014/main" id="{BE50FFC4-C8EA-5286-E04A-B49D296AF0B9}"/>
                  </a:ext>
                </a:extLst>
              </p:cNvPr>
              <p:cNvSpPr/>
              <p:nvPr/>
            </p:nvSpPr>
            <p:spPr>
              <a:xfrm>
                <a:off x="4803015" y="5116551"/>
                <a:ext cx="1216486" cy="662340"/>
              </a:xfrm>
              <a:prstGeom prst="roundRect">
                <a:avLst/>
              </a:prstGeom>
              <a:solidFill>
                <a:schemeClr val="accent1">
                  <a:lumMod val="90000"/>
                  <a:lumOff val="1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uLnTx/>
                    <a:uFillTx/>
                    <a:latin typeface="Montserrat" pitchFamily="2" charset="77"/>
                    <a:ea typeface="+mn-ea"/>
                    <a:cs typeface="+mn-cs"/>
                  </a:rPr>
                  <a:t>7,6</a:t>
                </a:r>
              </a:p>
            </p:txBody>
          </p:sp>
          <p:sp>
            <p:nvSpPr>
              <p:cNvPr id="53" name="Rettangolo con angoli arrotondati 26">
                <a:extLst>
                  <a:ext uri="{FF2B5EF4-FFF2-40B4-BE49-F238E27FC236}">
                    <a16:creationId xmlns:a16="http://schemas.microsoft.com/office/drawing/2014/main" id="{BE57CE73-7087-6236-BA66-C24482FCC48E}"/>
                  </a:ext>
                </a:extLst>
              </p:cNvPr>
              <p:cNvSpPr/>
              <p:nvPr/>
            </p:nvSpPr>
            <p:spPr>
              <a:xfrm>
                <a:off x="4803015" y="5902412"/>
                <a:ext cx="1216486" cy="662340"/>
              </a:xfrm>
              <a:prstGeom prst="roundRect">
                <a:avLst/>
              </a:prstGeom>
              <a:solidFill>
                <a:schemeClr val="accent1">
                  <a:lumMod val="90000"/>
                  <a:lumOff val="1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uLnTx/>
                    <a:uFillTx/>
                    <a:latin typeface="Montserrat" pitchFamily="2" charset="77"/>
                    <a:ea typeface="+mn-ea"/>
                    <a:cs typeface="+mn-cs"/>
                  </a:rPr>
                  <a:t>7,4</a:t>
                </a:r>
              </a:p>
            </p:txBody>
          </p:sp>
        </p:grpSp>
        <p:pic>
          <p:nvPicPr>
            <p:cNvPr id="20" name="Picture 20">
              <a:extLst>
                <a:ext uri="{FF2B5EF4-FFF2-40B4-BE49-F238E27FC236}">
                  <a16:creationId xmlns:a16="http://schemas.microsoft.com/office/drawing/2014/main" id="{5FD4F8BD-F353-52EB-4894-C6288D6CD714}"/>
                </a:ext>
              </a:extLst>
            </p:cNvPr>
            <p:cNvPicPr>
              <a:picLocks noChangeAspect="1"/>
            </p:cNvPicPr>
            <p:nvPr/>
          </p:nvPicPr>
          <p:blipFill>
            <a:blip r:embed="rId8"/>
            <a:stretch>
              <a:fillRect/>
            </a:stretch>
          </p:blipFill>
          <p:spPr>
            <a:xfrm>
              <a:off x="2732689" y="2832803"/>
              <a:ext cx="533926" cy="533926"/>
            </a:xfrm>
            <a:prstGeom prst="rect">
              <a:avLst/>
            </a:prstGeom>
          </p:spPr>
        </p:pic>
        <p:pic>
          <p:nvPicPr>
            <p:cNvPr id="24" name="Picture 22">
              <a:extLst>
                <a:ext uri="{FF2B5EF4-FFF2-40B4-BE49-F238E27FC236}">
                  <a16:creationId xmlns:a16="http://schemas.microsoft.com/office/drawing/2014/main" id="{BD7833C8-E7C0-3D7C-3F33-68DA1F1EE8E6}"/>
                </a:ext>
              </a:extLst>
            </p:cNvPr>
            <p:cNvPicPr>
              <a:picLocks noChangeAspect="1"/>
            </p:cNvPicPr>
            <p:nvPr/>
          </p:nvPicPr>
          <p:blipFill>
            <a:blip r:embed="rId9"/>
            <a:stretch>
              <a:fillRect/>
            </a:stretch>
          </p:blipFill>
          <p:spPr>
            <a:xfrm>
              <a:off x="2756503" y="3619763"/>
              <a:ext cx="486298" cy="486298"/>
            </a:xfrm>
            <a:prstGeom prst="rect">
              <a:avLst/>
            </a:prstGeom>
          </p:spPr>
        </p:pic>
        <p:pic>
          <p:nvPicPr>
            <p:cNvPr id="25" name="Picture 26">
              <a:extLst>
                <a:ext uri="{FF2B5EF4-FFF2-40B4-BE49-F238E27FC236}">
                  <a16:creationId xmlns:a16="http://schemas.microsoft.com/office/drawing/2014/main" id="{72B5CA5F-F936-35FC-4768-ECACFD1569A1}"/>
                </a:ext>
              </a:extLst>
            </p:cNvPr>
            <p:cNvPicPr>
              <a:picLocks noChangeAspect="1"/>
            </p:cNvPicPr>
            <p:nvPr/>
          </p:nvPicPr>
          <p:blipFill>
            <a:blip r:embed="rId10"/>
            <a:stretch>
              <a:fillRect/>
            </a:stretch>
          </p:blipFill>
          <p:spPr>
            <a:xfrm>
              <a:off x="2754555" y="4433656"/>
              <a:ext cx="490194" cy="490194"/>
            </a:xfrm>
            <a:prstGeom prst="rect">
              <a:avLst/>
            </a:prstGeom>
          </p:spPr>
        </p:pic>
        <p:pic>
          <p:nvPicPr>
            <p:cNvPr id="30" name="Picture 28">
              <a:extLst>
                <a:ext uri="{FF2B5EF4-FFF2-40B4-BE49-F238E27FC236}">
                  <a16:creationId xmlns:a16="http://schemas.microsoft.com/office/drawing/2014/main" id="{58B2908C-65DD-6F40-6E63-6CDE2AFB4477}"/>
                </a:ext>
              </a:extLst>
            </p:cNvPr>
            <p:cNvPicPr>
              <a:picLocks noChangeAspect="1"/>
            </p:cNvPicPr>
            <p:nvPr/>
          </p:nvPicPr>
          <p:blipFill>
            <a:blip r:embed="rId11"/>
            <a:stretch>
              <a:fillRect/>
            </a:stretch>
          </p:blipFill>
          <p:spPr>
            <a:xfrm>
              <a:off x="2724926" y="5162947"/>
              <a:ext cx="549452" cy="549452"/>
            </a:xfrm>
            <a:prstGeom prst="rect">
              <a:avLst/>
            </a:prstGeom>
          </p:spPr>
        </p:pic>
        <p:pic>
          <p:nvPicPr>
            <p:cNvPr id="31" name="Picture 31">
              <a:extLst>
                <a:ext uri="{FF2B5EF4-FFF2-40B4-BE49-F238E27FC236}">
                  <a16:creationId xmlns:a16="http://schemas.microsoft.com/office/drawing/2014/main" id="{6DEDC9DB-4E3A-A374-3BBB-188DE3291C52}"/>
                </a:ext>
              </a:extLst>
            </p:cNvPr>
            <p:cNvPicPr>
              <a:picLocks noChangeAspect="1"/>
            </p:cNvPicPr>
            <p:nvPr/>
          </p:nvPicPr>
          <p:blipFill>
            <a:blip r:embed="rId12"/>
            <a:stretch>
              <a:fillRect/>
            </a:stretch>
          </p:blipFill>
          <p:spPr>
            <a:xfrm>
              <a:off x="2708875" y="5962862"/>
              <a:ext cx="533926" cy="511696"/>
            </a:xfrm>
            <a:prstGeom prst="rect">
              <a:avLst/>
            </a:prstGeom>
          </p:spPr>
        </p:pic>
      </p:grpSp>
      <p:sp>
        <p:nvSpPr>
          <p:cNvPr id="7" name="Titolo 1">
            <a:extLst>
              <a:ext uri="{FF2B5EF4-FFF2-40B4-BE49-F238E27FC236}">
                <a16:creationId xmlns:a16="http://schemas.microsoft.com/office/drawing/2014/main" id="{7CAC1605-62D1-5488-0DAD-64AAF7FAEFF6}"/>
              </a:ext>
            </a:extLst>
          </p:cNvPr>
          <p:cNvSpPr>
            <a:spLocks noGrp="1"/>
          </p:cNvSpPr>
          <p:nvPr>
            <p:ph type="title"/>
          </p:nvPr>
        </p:nvSpPr>
        <p:spPr>
          <a:xfrm>
            <a:off x="1349823" y="17502"/>
            <a:ext cx="7721025" cy="739276"/>
          </a:xfrm>
          <a:prstGeom prst="rect">
            <a:avLst/>
          </a:prstGeom>
        </p:spPr>
        <p:txBody>
          <a:bodyPr/>
          <a:lstStyle/>
          <a:p>
            <a:r>
              <a:rPr lang="it-IT" dirty="0">
                <a:solidFill>
                  <a:srgbClr val="002E54"/>
                </a:solidFill>
                <a:latin typeface="Montserrat"/>
              </a:rPr>
              <a:t>La digitalizzazione</a:t>
            </a:r>
            <a:endParaRPr lang="en-GB" sz="1800" dirty="0"/>
          </a:p>
        </p:txBody>
      </p:sp>
    </p:spTree>
    <p:extLst>
      <p:ext uri="{BB962C8B-B14F-4D97-AF65-F5344CB8AC3E}">
        <p14:creationId xmlns:p14="http://schemas.microsoft.com/office/powerpoint/2010/main" val="1821580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4BDE9-782D-1BA6-9B89-9D6A864C3582}"/>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2BAA7D0C-1838-3553-B80E-5D3EF651538D}"/>
              </a:ext>
            </a:extLst>
          </p:cNvPr>
          <p:cNvSpPr/>
          <p:nvPr/>
        </p:nvSpPr>
        <p:spPr>
          <a:xfrm>
            <a:off x="336000" y="936000"/>
            <a:ext cx="11520000" cy="864000"/>
          </a:xfrm>
          <a:prstGeom prst="rect">
            <a:avLst/>
          </a:prstGeom>
          <a:ln>
            <a:solidFill>
              <a:srgbClr val="002E54"/>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marL="0" marR="0" lvl="0" indent="0" algn="ctr" defTabSz="914400" rtl="0" eaLnBrk="1" fontAlgn="auto" latinLnBrk="0" hangingPunct="1">
              <a:lnSpc>
                <a:spcPts val="2400"/>
              </a:lnSpc>
              <a:spcBef>
                <a:spcPts val="0"/>
              </a:spcBef>
              <a:spcAft>
                <a:spcPts val="0"/>
              </a:spcAft>
              <a:buClr>
                <a:srgbClr val="7FBE00"/>
              </a:buClr>
              <a:buSzTx/>
              <a:buFontTx/>
              <a:buNone/>
              <a:tabLst/>
              <a:defRPr/>
            </a:pPr>
            <a:r>
              <a:rPr kumimoji="0" lang="it-IT" sz="1600" b="0"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L’</a:t>
            </a:r>
            <a:r>
              <a:rPr kumimoji="0" lang="it-IT" sz="1600" b="1"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innovazione tecnologica</a:t>
            </a:r>
            <a:r>
              <a:rPr kumimoji="0" lang="it-IT" sz="1600" b="0"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 emerge come elemento chiave per affrontare le sfide sul </a:t>
            </a:r>
            <a:r>
              <a:rPr kumimoji="0" lang="it-IT" sz="1600" b="1"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fronte infrastrutturale</a:t>
            </a:r>
          </a:p>
        </p:txBody>
      </p:sp>
      <p:sp>
        <p:nvSpPr>
          <p:cNvPr id="58" name="Rettangolo 57">
            <a:extLst>
              <a:ext uri="{FF2B5EF4-FFF2-40B4-BE49-F238E27FC236}">
                <a16:creationId xmlns:a16="http://schemas.microsoft.com/office/drawing/2014/main" id="{7D300391-846E-91B3-831A-B03905371045}"/>
              </a:ext>
            </a:extLst>
          </p:cNvPr>
          <p:cNvSpPr/>
          <p:nvPr/>
        </p:nvSpPr>
        <p:spPr>
          <a:xfrm>
            <a:off x="3724307" y="2456717"/>
            <a:ext cx="4442956" cy="707886"/>
          </a:xfrm>
          <a:prstGeom prst="rect">
            <a:avLst/>
          </a:prstGeom>
        </p:spPr>
        <p:txBody>
          <a:bodyPr wrap="square">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it-IT" sz="1600" b="1" i="0" u="none" strike="noStrike" kern="0" cap="none" spc="0" normalizeH="0" baseline="0" noProof="0" dirty="0">
                <a:ln>
                  <a:noFill/>
                </a:ln>
                <a:solidFill>
                  <a:srgbClr val="017DC1"/>
                </a:solidFill>
                <a:effectLst/>
                <a:uLnTx/>
                <a:uFillTx/>
                <a:latin typeface="Montserrat" panose="00000500000000000000" pitchFamily="2" charset="0"/>
                <a:ea typeface="+mn-ea"/>
                <a:cs typeface="Arial"/>
              </a:rPr>
              <a:t>Integrazione tra infrastrutture (I2I)</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it-IT" sz="1200" b="0" i="0" u="none" strike="noStrike" kern="0" cap="none" spc="0" normalizeH="0" baseline="0" noProof="0" dirty="0">
                <a:ln>
                  <a:noFill/>
                </a:ln>
                <a:solidFill>
                  <a:srgbClr val="002060"/>
                </a:solidFill>
                <a:effectLst/>
                <a:uLnTx/>
                <a:uFillTx/>
                <a:latin typeface="Montserrat" panose="00000500000000000000" pitchFamily="2" charset="0"/>
                <a:ea typeface="+mn-ea"/>
                <a:cs typeface="Arial"/>
              </a:rPr>
              <a:t>(es. interoperabilità tra sistemi energetici integrati, trasporti, telecomunicazioni)</a:t>
            </a:r>
          </a:p>
        </p:txBody>
      </p:sp>
      <p:sp>
        <p:nvSpPr>
          <p:cNvPr id="59" name="Rettangolo 58">
            <a:extLst>
              <a:ext uri="{FF2B5EF4-FFF2-40B4-BE49-F238E27FC236}">
                <a16:creationId xmlns:a16="http://schemas.microsoft.com/office/drawing/2014/main" id="{1FDA9AB5-C493-139F-D8D0-0B0CBED67F33}"/>
              </a:ext>
            </a:extLst>
          </p:cNvPr>
          <p:cNvSpPr/>
          <p:nvPr/>
        </p:nvSpPr>
        <p:spPr>
          <a:xfrm>
            <a:off x="357117" y="4382096"/>
            <a:ext cx="2923971" cy="1200329"/>
          </a:xfrm>
          <a:prstGeom prst="rect">
            <a:avLst/>
          </a:prstGeom>
        </p:spPr>
        <p:txBody>
          <a:bodyPr wrap="square">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it-IT" sz="1600" b="1" i="0" u="none" strike="noStrike" kern="0" cap="none" spc="0" normalizeH="0" baseline="0" noProof="0" dirty="0">
                <a:ln>
                  <a:noFill/>
                </a:ln>
                <a:solidFill>
                  <a:srgbClr val="017DC1"/>
                </a:solidFill>
                <a:effectLst/>
                <a:uLnTx/>
                <a:uFillTx/>
                <a:latin typeface="Montserrat" panose="00000500000000000000" pitchFamily="2" charset="0"/>
                <a:ea typeface="+mn-ea"/>
                <a:cs typeface="Arial"/>
              </a:rPr>
              <a:t>Modelli di finanziamento innovativi</a:t>
            </a:r>
            <a:r>
              <a:rPr kumimoji="0" lang="it-IT" sz="1600" b="0" i="0" u="none" strike="noStrike" kern="0" cap="none" spc="0" normalizeH="0" baseline="0" noProof="0" dirty="0">
                <a:ln>
                  <a:noFill/>
                </a:ln>
                <a:solidFill>
                  <a:srgbClr val="002060"/>
                </a:solidFill>
                <a:effectLst/>
                <a:uLnTx/>
                <a:uFillTx/>
                <a:latin typeface="Montserrat" panose="00000500000000000000" pitchFamily="2" charset="0"/>
                <a:ea typeface="+mn-ea"/>
                <a:cs typeface="Arial"/>
              </a:rPr>
              <a:t> </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it-IT" sz="1200" b="0" i="0" u="none" strike="noStrike" kern="0" cap="none" spc="0" normalizeH="0" baseline="0" noProof="0" dirty="0">
                <a:ln>
                  <a:noFill/>
                </a:ln>
                <a:solidFill>
                  <a:srgbClr val="002060"/>
                </a:solidFill>
                <a:effectLst/>
                <a:uLnTx/>
                <a:uFillTx/>
                <a:latin typeface="Montserrat" panose="00000500000000000000" pitchFamily="2" charset="0"/>
                <a:ea typeface="+mn-ea"/>
                <a:cs typeface="Arial"/>
              </a:rPr>
              <a:t>(es. partnership pubblico-private, ESG-</a:t>
            </a:r>
            <a:r>
              <a:rPr kumimoji="0" lang="it-IT" sz="1200" b="0" i="0" u="none" strike="noStrike" kern="0" cap="none" spc="0" normalizeH="0" baseline="0" noProof="0" dirty="0" err="1">
                <a:ln>
                  <a:noFill/>
                </a:ln>
                <a:solidFill>
                  <a:srgbClr val="002060"/>
                </a:solidFill>
                <a:effectLst/>
                <a:uLnTx/>
                <a:uFillTx/>
                <a:latin typeface="Montserrat" panose="00000500000000000000" pitchFamily="2" charset="0"/>
                <a:ea typeface="+mn-ea"/>
                <a:cs typeface="Arial"/>
              </a:rPr>
              <a:t>based</a:t>
            </a:r>
            <a:r>
              <a:rPr kumimoji="0" lang="it-IT" sz="1200" b="0" i="0" u="none" strike="noStrike" kern="0" cap="none" spc="0" normalizeH="0" baseline="0" noProof="0" dirty="0">
                <a:ln>
                  <a:noFill/>
                </a:ln>
                <a:solidFill>
                  <a:srgbClr val="002060"/>
                </a:solidFill>
                <a:effectLst/>
                <a:uLnTx/>
                <a:uFillTx/>
                <a:latin typeface="Montserrat" panose="00000500000000000000" pitchFamily="2" charset="0"/>
                <a:ea typeface="+mn-ea"/>
                <a:cs typeface="Arial"/>
              </a:rPr>
              <a:t> financing)</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it-IT" sz="1600" b="1" i="0" u="none" strike="noStrike" kern="0" cap="none" spc="0" normalizeH="0" baseline="0" noProof="0" dirty="0">
              <a:ln>
                <a:noFill/>
              </a:ln>
              <a:solidFill>
                <a:srgbClr val="017DC1"/>
              </a:solidFill>
              <a:effectLst/>
              <a:uLnTx/>
              <a:uFillTx/>
              <a:latin typeface="Montserrat" panose="00000500000000000000" pitchFamily="2" charset="0"/>
              <a:ea typeface="+mn-ea"/>
              <a:cs typeface="Arial"/>
            </a:endParaRPr>
          </a:p>
        </p:txBody>
      </p:sp>
      <p:sp>
        <p:nvSpPr>
          <p:cNvPr id="60" name="Rettangolo 59">
            <a:extLst>
              <a:ext uri="{FF2B5EF4-FFF2-40B4-BE49-F238E27FC236}">
                <a16:creationId xmlns:a16="http://schemas.microsoft.com/office/drawing/2014/main" id="{F1F07310-7BFD-27D4-DA26-A0188F243EFC}"/>
              </a:ext>
            </a:extLst>
          </p:cNvPr>
          <p:cNvSpPr/>
          <p:nvPr/>
        </p:nvSpPr>
        <p:spPr>
          <a:xfrm>
            <a:off x="26167" y="2765441"/>
            <a:ext cx="3698140" cy="892552"/>
          </a:xfrm>
          <a:prstGeom prst="rect">
            <a:avLst/>
          </a:prstGeom>
        </p:spPr>
        <p:txBody>
          <a:bodyPr wrap="square">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it-IT" sz="1600" b="1" i="0" u="none" strike="noStrike" kern="0" cap="none" spc="0" normalizeH="0" baseline="0" noProof="0" dirty="0">
                <a:ln>
                  <a:noFill/>
                </a:ln>
                <a:solidFill>
                  <a:srgbClr val="017DC1"/>
                </a:solidFill>
                <a:effectLst/>
                <a:uLnTx/>
                <a:uFillTx/>
                <a:latin typeface="Montserrat" panose="00000500000000000000" pitchFamily="2" charset="0"/>
                <a:ea typeface="+mn-ea"/>
                <a:cs typeface="Arial"/>
              </a:rPr>
              <a:t>Nuovi servizi digitali</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it-IT" sz="1200" b="0" i="0" u="none" strike="noStrike" kern="0" cap="none" spc="0" normalizeH="0" baseline="0" noProof="0" dirty="0">
                <a:ln>
                  <a:noFill/>
                </a:ln>
                <a:solidFill>
                  <a:srgbClr val="002060"/>
                </a:solidFill>
                <a:effectLst/>
                <a:uLnTx/>
                <a:uFillTx/>
                <a:latin typeface="Montserrat" panose="00000500000000000000" pitchFamily="2" charset="0"/>
                <a:ea typeface="+mn-ea"/>
                <a:cs typeface="Arial"/>
              </a:rPr>
              <a:t>(es. </a:t>
            </a:r>
            <a:r>
              <a:rPr kumimoji="0" lang="it-IT" sz="1200" b="0" i="0" u="none" strike="noStrike" kern="0" cap="none" spc="0" normalizeH="0" baseline="0" noProof="0" dirty="0" err="1">
                <a:ln>
                  <a:noFill/>
                </a:ln>
                <a:solidFill>
                  <a:srgbClr val="002060"/>
                </a:solidFill>
                <a:effectLst/>
                <a:uLnTx/>
                <a:uFillTx/>
                <a:latin typeface="Montserrat" panose="00000500000000000000" pitchFamily="2" charset="0"/>
                <a:ea typeface="+mn-ea"/>
                <a:cs typeface="Arial"/>
              </a:rPr>
              <a:t>Structural</a:t>
            </a:r>
            <a:r>
              <a:rPr kumimoji="0" lang="it-IT" sz="1200" b="0" i="0" u="none" strike="noStrike" kern="0" cap="none" spc="0" normalizeH="0" baseline="0" noProof="0" dirty="0">
                <a:ln>
                  <a:noFill/>
                </a:ln>
                <a:solidFill>
                  <a:srgbClr val="002060"/>
                </a:solidFill>
                <a:effectLst/>
                <a:uLnTx/>
                <a:uFillTx/>
                <a:latin typeface="Montserrat" panose="00000500000000000000" pitchFamily="2" charset="0"/>
                <a:ea typeface="+mn-ea"/>
                <a:cs typeface="Arial"/>
              </a:rPr>
              <a:t> Health Monitoring, manutenzione predittiva, Smart Sensing &amp; </a:t>
            </a:r>
            <a:r>
              <a:rPr kumimoji="0" lang="it-IT" sz="1200" b="0" i="0" u="none" strike="noStrike" kern="0" cap="none" spc="0" normalizeH="0" baseline="0" noProof="0" dirty="0" err="1">
                <a:ln>
                  <a:noFill/>
                </a:ln>
                <a:solidFill>
                  <a:srgbClr val="002060"/>
                </a:solidFill>
                <a:effectLst/>
                <a:uLnTx/>
                <a:uFillTx/>
                <a:latin typeface="Montserrat" panose="00000500000000000000" pitchFamily="2" charset="0"/>
                <a:ea typeface="+mn-ea"/>
                <a:cs typeface="Arial"/>
              </a:rPr>
              <a:t>Metering</a:t>
            </a:r>
            <a:r>
              <a:rPr kumimoji="0" lang="it-IT" sz="1200" b="0" i="0" u="none" strike="noStrike" kern="0" cap="none" spc="0" normalizeH="0" baseline="0" noProof="0" dirty="0">
                <a:ln>
                  <a:noFill/>
                </a:ln>
                <a:solidFill>
                  <a:srgbClr val="002060"/>
                </a:solidFill>
                <a:effectLst/>
                <a:uLnTx/>
                <a:uFillTx/>
                <a:latin typeface="Montserrat" panose="00000500000000000000" pitchFamily="2" charset="0"/>
                <a:ea typeface="+mn-ea"/>
                <a:cs typeface="Arial"/>
              </a:rPr>
              <a:t> etc.)</a:t>
            </a:r>
            <a:endParaRPr kumimoji="0" lang="it-IT" sz="1600" b="0" i="0" u="none" strike="noStrike" kern="0" cap="none" spc="0" normalizeH="0" baseline="0" noProof="0" dirty="0">
              <a:ln>
                <a:noFill/>
              </a:ln>
              <a:solidFill>
                <a:srgbClr val="002060"/>
              </a:solidFill>
              <a:effectLst/>
              <a:uLnTx/>
              <a:uFillTx/>
              <a:latin typeface="Montserrat" panose="00000500000000000000" pitchFamily="2" charset="0"/>
              <a:ea typeface="+mn-ea"/>
              <a:cs typeface="Arial"/>
            </a:endParaRPr>
          </a:p>
        </p:txBody>
      </p:sp>
      <p:sp>
        <p:nvSpPr>
          <p:cNvPr id="61" name="Rettangolo 60">
            <a:extLst>
              <a:ext uri="{FF2B5EF4-FFF2-40B4-BE49-F238E27FC236}">
                <a16:creationId xmlns:a16="http://schemas.microsoft.com/office/drawing/2014/main" id="{A860410B-ECAE-AE46-9895-56036B536CF9}"/>
              </a:ext>
            </a:extLst>
          </p:cNvPr>
          <p:cNvSpPr/>
          <p:nvPr/>
        </p:nvSpPr>
        <p:spPr>
          <a:xfrm>
            <a:off x="3352600" y="5640146"/>
            <a:ext cx="4415382" cy="707886"/>
          </a:xfrm>
          <a:prstGeom prst="rect">
            <a:avLst/>
          </a:prstGeom>
        </p:spPr>
        <p:txBody>
          <a:bodyPr wrap="square">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it-IT" sz="1600" b="1" i="0" u="none" strike="noStrike" kern="0" cap="none" spc="0" normalizeH="0" baseline="0" noProof="0" dirty="0">
                <a:ln>
                  <a:noFill/>
                </a:ln>
                <a:solidFill>
                  <a:srgbClr val="017DC1"/>
                </a:solidFill>
                <a:effectLst/>
                <a:uLnTx/>
                <a:uFillTx/>
                <a:latin typeface="Montserrat" panose="00000500000000000000" pitchFamily="2" charset="0"/>
                <a:ea typeface="+mn-ea"/>
                <a:cs typeface="Arial"/>
              </a:rPr>
              <a:t>Sviluppo sostenibile e resilienza </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it-IT" sz="1200" b="0" i="0" u="none" strike="noStrike" kern="0" cap="none" spc="0" normalizeH="0" baseline="0" noProof="0" dirty="0">
                <a:ln>
                  <a:noFill/>
                </a:ln>
                <a:solidFill>
                  <a:srgbClr val="002060"/>
                </a:solidFill>
                <a:effectLst/>
                <a:uLnTx/>
                <a:uFillTx/>
                <a:latin typeface="Montserrat" panose="00000500000000000000" pitchFamily="2" charset="0"/>
                <a:ea typeface="+mn-ea"/>
                <a:cs typeface="Arial"/>
              </a:rPr>
              <a:t>(es. efficienza energetica, gestione climatica, infrastrutture verdi)</a:t>
            </a:r>
          </a:p>
        </p:txBody>
      </p:sp>
      <p:sp>
        <p:nvSpPr>
          <p:cNvPr id="62" name="Rettangolo 61">
            <a:extLst>
              <a:ext uri="{FF2B5EF4-FFF2-40B4-BE49-F238E27FC236}">
                <a16:creationId xmlns:a16="http://schemas.microsoft.com/office/drawing/2014/main" id="{C1567551-980F-3E6D-CD29-D9421CB6F176}"/>
              </a:ext>
            </a:extLst>
          </p:cNvPr>
          <p:cNvSpPr/>
          <p:nvPr/>
        </p:nvSpPr>
        <p:spPr>
          <a:xfrm>
            <a:off x="8566544" y="2666820"/>
            <a:ext cx="3362850" cy="954107"/>
          </a:xfrm>
          <a:prstGeom prst="rect">
            <a:avLst/>
          </a:prstGeom>
        </p:spPr>
        <p:txBody>
          <a:bodyPr wrap="square">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it-IT" sz="1600" b="1" i="0" u="none" strike="noStrike" kern="0" cap="none" spc="0" normalizeH="0" baseline="0" noProof="0" dirty="0">
                <a:ln>
                  <a:noFill/>
                </a:ln>
                <a:solidFill>
                  <a:srgbClr val="017DC1"/>
                </a:solidFill>
                <a:effectLst/>
                <a:uLnTx/>
                <a:uFillTx/>
                <a:latin typeface="Montserrat" panose="00000500000000000000" pitchFamily="2" charset="0"/>
                <a:ea typeface="+mn-ea"/>
                <a:cs typeface="Arial"/>
              </a:rPr>
              <a:t>Intelligenza Artificiale</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it-IT" sz="1600" b="1" i="0" u="none" strike="noStrike" kern="0" cap="none" spc="0" normalizeH="0" baseline="0" noProof="0" dirty="0">
                <a:ln>
                  <a:noFill/>
                </a:ln>
                <a:solidFill>
                  <a:srgbClr val="017DC1"/>
                </a:solidFill>
                <a:effectLst/>
                <a:uLnTx/>
                <a:uFillTx/>
                <a:latin typeface="Montserrat" panose="00000500000000000000" pitchFamily="2" charset="0"/>
                <a:ea typeface="+mn-ea"/>
                <a:cs typeface="Arial"/>
              </a:rPr>
              <a:t> &amp; Data Analytics</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it-IT" sz="1200" b="0" i="0" u="none" strike="noStrike" kern="0" cap="none" spc="0" normalizeH="0" baseline="0" noProof="0" dirty="0">
                <a:ln>
                  <a:noFill/>
                </a:ln>
                <a:solidFill>
                  <a:srgbClr val="002060"/>
                </a:solidFill>
                <a:effectLst/>
                <a:uLnTx/>
                <a:uFillTx/>
                <a:latin typeface="Montserrat" panose="00000500000000000000" pitchFamily="2" charset="0"/>
                <a:ea typeface="+mn-ea"/>
                <a:cs typeface="Arial"/>
              </a:rPr>
              <a:t>(es. analisi predittiva, automazione, D</a:t>
            </a:r>
            <a:r>
              <a:rPr kumimoji="0" lang="it-IT" sz="1200" b="0" i="0" u="none" strike="noStrike" kern="0" cap="none" spc="0" normalizeH="0" baseline="0" noProof="0" dirty="0" err="1">
                <a:ln>
                  <a:noFill/>
                </a:ln>
                <a:solidFill>
                  <a:srgbClr val="002060"/>
                </a:solidFill>
                <a:effectLst/>
                <a:uLnTx/>
                <a:uFillTx/>
                <a:latin typeface="Montserrat" panose="00000500000000000000" pitchFamily="2" charset="0"/>
                <a:ea typeface="+mn-ea"/>
                <a:cs typeface="Arial"/>
              </a:rPr>
              <a:t>igital</a:t>
            </a:r>
            <a:r>
              <a:rPr kumimoji="0" lang="it-IT" sz="1200" b="0" i="0" u="none" strike="noStrike" kern="0" cap="none" spc="0" normalizeH="0" baseline="0" noProof="0" dirty="0">
                <a:ln>
                  <a:noFill/>
                </a:ln>
                <a:solidFill>
                  <a:srgbClr val="002060"/>
                </a:solidFill>
                <a:effectLst/>
                <a:uLnTx/>
                <a:uFillTx/>
                <a:latin typeface="Montserrat" panose="00000500000000000000" pitchFamily="2" charset="0"/>
                <a:ea typeface="+mn-ea"/>
                <a:cs typeface="Arial"/>
              </a:rPr>
              <a:t> Twin)</a:t>
            </a:r>
          </a:p>
        </p:txBody>
      </p:sp>
      <p:sp>
        <p:nvSpPr>
          <p:cNvPr id="63" name="Rettangolo 62">
            <a:extLst>
              <a:ext uri="{FF2B5EF4-FFF2-40B4-BE49-F238E27FC236}">
                <a16:creationId xmlns:a16="http://schemas.microsoft.com/office/drawing/2014/main" id="{C7376A74-7FAA-93D9-EDEA-68A86ACCBA0E}"/>
              </a:ext>
            </a:extLst>
          </p:cNvPr>
          <p:cNvSpPr/>
          <p:nvPr/>
        </p:nvSpPr>
        <p:spPr>
          <a:xfrm>
            <a:off x="8965825" y="4124106"/>
            <a:ext cx="3083539" cy="892552"/>
          </a:xfrm>
          <a:prstGeom prst="rect">
            <a:avLst/>
          </a:prstGeom>
        </p:spPr>
        <p:txBody>
          <a:bodyPr wrap="square">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it-IT" sz="1600" b="1" i="0" u="none" strike="noStrike" kern="0" cap="none" spc="0" normalizeH="0" baseline="0" noProof="0" dirty="0">
                <a:ln>
                  <a:noFill/>
                </a:ln>
                <a:solidFill>
                  <a:srgbClr val="017DC1"/>
                </a:solidFill>
                <a:effectLst/>
                <a:uLnTx/>
                <a:uFillTx/>
                <a:latin typeface="Montserrat" panose="00000500000000000000" pitchFamily="2" charset="0"/>
                <a:ea typeface="+mn-ea"/>
                <a:cs typeface="Arial"/>
              </a:rPr>
              <a:t>Stakeholder collaborativi</a:t>
            </a:r>
            <a:br>
              <a:rPr kumimoji="0" lang="it-IT" sz="1600" b="0" i="0" u="none" strike="noStrike" kern="0" cap="none" spc="0" normalizeH="0" baseline="0" noProof="0" dirty="0">
                <a:ln>
                  <a:noFill/>
                </a:ln>
                <a:solidFill>
                  <a:srgbClr val="002060"/>
                </a:solidFill>
                <a:effectLst/>
                <a:uLnTx/>
                <a:uFillTx/>
                <a:latin typeface="Montserrat" panose="00000500000000000000" pitchFamily="2" charset="0"/>
                <a:ea typeface="+mn-ea"/>
                <a:cs typeface="Arial"/>
              </a:rPr>
            </a:br>
            <a:r>
              <a:rPr kumimoji="0" lang="it-IT" sz="1200" b="0" i="0" u="none" strike="noStrike" kern="0" cap="none" spc="0" normalizeH="0" baseline="0" noProof="0" dirty="0">
                <a:ln>
                  <a:noFill/>
                </a:ln>
                <a:solidFill>
                  <a:srgbClr val="002060"/>
                </a:solidFill>
                <a:effectLst/>
                <a:uLnTx/>
                <a:uFillTx/>
                <a:latin typeface="Montserrat" panose="00000500000000000000" pitchFamily="2" charset="0"/>
                <a:ea typeface="+mn-ea"/>
                <a:cs typeface="Arial"/>
              </a:rPr>
              <a:t>(es. PA, imprese tecnologiche, </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it-IT" sz="1200" b="0" i="0" u="none" strike="noStrike" kern="0" cap="none" spc="0" normalizeH="0" baseline="0" noProof="0" dirty="0">
                <a:ln>
                  <a:noFill/>
                </a:ln>
                <a:solidFill>
                  <a:srgbClr val="002060"/>
                </a:solidFill>
                <a:effectLst/>
                <a:uLnTx/>
                <a:uFillTx/>
                <a:latin typeface="Montserrat" panose="00000500000000000000" pitchFamily="2" charset="0"/>
                <a:ea typeface="+mn-ea"/>
                <a:cs typeface="Arial"/>
              </a:rPr>
              <a:t>utility, operatori di infrastrutture, etc.)</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it-IT" sz="1200" b="0" i="0" u="none" strike="noStrike" kern="0" cap="none" spc="0" normalizeH="0" baseline="0" noProof="0" dirty="0">
              <a:ln>
                <a:noFill/>
              </a:ln>
              <a:solidFill>
                <a:srgbClr val="002060"/>
              </a:solidFill>
              <a:effectLst/>
              <a:uLnTx/>
              <a:uFillTx/>
              <a:latin typeface="Montserrat" panose="00000500000000000000" pitchFamily="2" charset="0"/>
              <a:ea typeface="+mn-ea"/>
              <a:cs typeface="Arial"/>
            </a:endParaRPr>
          </a:p>
        </p:txBody>
      </p:sp>
      <p:sp>
        <p:nvSpPr>
          <p:cNvPr id="64" name="Rettangolo 63">
            <a:extLst>
              <a:ext uri="{FF2B5EF4-FFF2-40B4-BE49-F238E27FC236}">
                <a16:creationId xmlns:a16="http://schemas.microsoft.com/office/drawing/2014/main" id="{26366D9B-37F4-D415-2D68-A9651579D836}"/>
              </a:ext>
            </a:extLst>
          </p:cNvPr>
          <p:cNvSpPr/>
          <p:nvPr/>
        </p:nvSpPr>
        <p:spPr>
          <a:xfrm>
            <a:off x="7767982" y="2456717"/>
            <a:ext cx="798562" cy="313932"/>
          </a:xfrm>
          <a:prstGeom prst="rect">
            <a:avLst/>
          </a:prstGeom>
        </p:spPr>
        <p:txBody>
          <a:bodyPr wrap="square">
            <a:spAutoFit/>
          </a:bodyPr>
          <a:lstStyle/>
          <a:p>
            <a:pPr marL="0" marR="0" lvl="0" indent="0" algn="ctr" defTabSz="914317" rtl="0" eaLnBrk="1" fontAlgn="auto" latinLnBrk="0" hangingPunct="1">
              <a:lnSpc>
                <a:spcPct val="90000"/>
              </a:lnSpc>
              <a:spcBef>
                <a:spcPts val="0"/>
              </a:spcBef>
              <a:spcAft>
                <a:spcPts val="0"/>
              </a:spcAft>
              <a:buClrTx/>
              <a:buSzTx/>
              <a:buFontTx/>
              <a:buNone/>
              <a:tabLst/>
              <a:defRPr/>
            </a:pPr>
            <a:r>
              <a:rPr kumimoji="0" lang="it-IT" sz="1600" b="0" i="0" u="none" strike="noStrike" kern="0" cap="none" spc="0" normalizeH="0" baseline="0" noProof="0" dirty="0">
                <a:ln>
                  <a:noFill/>
                </a:ln>
                <a:solidFill>
                  <a:srgbClr val="002E54"/>
                </a:solidFill>
                <a:effectLst/>
                <a:uLnTx/>
                <a:uFillTx/>
                <a:latin typeface="Montserrat" panose="00000500000000000000" pitchFamily="2" charset="0"/>
                <a:ea typeface="+mn-ea"/>
                <a:cs typeface="Arial"/>
              </a:rPr>
              <a:t> …</a:t>
            </a:r>
          </a:p>
        </p:txBody>
      </p:sp>
      <p:sp>
        <p:nvSpPr>
          <p:cNvPr id="65" name="Rettangolo 64">
            <a:extLst>
              <a:ext uri="{FF2B5EF4-FFF2-40B4-BE49-F238E27FC236}">
                <a16:creationId xmlns:a16="http://schemas.microsoft.com/office/drawing/2014/main" id="{45DF7E12-C8EA-69BB-3306-0694656C415E}"/>
              </a:ext>
            </a:extLst>
          </p:cNvPr>
          <p:cNvSpPr/>
          <p:nvPr/>
        </p:nvSpPr>
        <p:spPr>
          <a:xfrm>
            <a:off x="8167263" y="3810174"/>
            <a:ext cx="798562" cy="313932"/>
          </a:xfrm>
          <a:prstGeom prst="rect">
            <a:avLst/>
          </a:prstGeom>
        </p:spPr>
        <p:txBody>
          <a:bodyPr wrap="square">
            <a:spAutoFit/>
          </a:bodyPr>
          <a:lstStyle/>
          <a:p>
            <a:pPr marL="0" marR="0" lvl="0" indent="0" algn="ctr" defTabSz="914317" rtl="0" eaLnBrk="1" fontAlgn="auto" latinLnBrk="0" hangingPunct="1">
              <a:lnSpc>
                <a:spcPct val="90000"/>
              </a:lnSpc>
              <a:spcBef>
                <a:spcPts val="0"/>
              </a:spcBef>
              <a:spcAft>
                <a:spcPts val="0"/>
              </a:spcAft>
              <a:buClrTx/>
              <a:buSzTx/>
              <a:buFontTx/>
              <a:buNone/>
              <a:tabLst/>
              <a:defRPr/>
            </a:pPr>
            <a:r>
              <a:rPr kumimoji="0" lang="it-IT" sz="1600" b="0" i="0" u="none" strike="noStrike" kern="0" cap="none" spc="0" normalizeH="0" baseline="0" noProof="0">
                <a:ln>
                  <a:noFill/>
                </a:ln>
                <a:solidFill>
                  <a:srgbClr val="002E54"/>
                </a:solidFill>
                <a:effectLst/>
                <a:uLnTx/>
                <a:uFillTx/>
                <a:latin typeface="Montserrat" panose="00000500000000000000" pitchFamily="2" charset="0"/>
                <a:ea typeface="+mn-ea"/>
                <a:cs typeface="Arial"/>
              </a:rPr>
              <a:t> …</a:t>
            </a:r>
            <a:endParaRPr kumimoji="0" lang="it-IT" sz="1600" b="0" i="0" u="none" strike="noStrike" kern="0" cap="none" spc="0" normalizeH="0" baseline="0" noProof="0" dirty="0">
              <a:ln>
                <a:noFill/>
              </a:ln>
              <a:solidFill>
                <a:srgbClr val="002E54"/>
              </a:solidFill>
              <a:effectLst/>
              <a:uLnTx/>
              <a:uFillTx/>
              <a:latin typeface="Montserrat" panose="00000500000000000000" pitchFamily="2" charset="0"/>
              <a:ea typeface="+mn-ea"/>
              <a:cs typeface="Arial"/>
            </a:endParaRPr>
          </a:p>
        </p:txBody>
      </p:sp>
      <p:sp>
        <p:nvSpPr>
          <p:cNvPr id="66" name="Rettangolo 65">
            <a:extLst>
              <a:ext uri="{FF2B5EF4-FFF2-40B4-BE49-F238E27FC236}">
                <a16:creationId xmlns:a16="http://schemas.microsoft.com/office/drawing/2014/main" id="{12DABB69-C356-F412-F983-5D1422A51897}"/>
              </a:ext>
            </a:extLst>
          </p:cNvPr>
          <p:cNvSpPr/>
          <p:nvPr/>
        </p:nvSpPr>
        <p:spPr>
          <a:xfrm>
            <a:off x="1516717" y="3810174"/>
            <a:ext cx="798562" cy="313932"/>
          </a:xfrm>
          <a:prstGeom prst="rect">
            <a:avLst/>
          </a:prstGeom>
        </p:spPr>
        <p:txBody>
          <a:bodyPr wrap="square">
            <a:spAutoFit/>
          </a:bodyPr>
          <a:lstStyle/>
          <a:p>
            <a:pPr marL="0" marR="0" lvl="0" indent="0" algn="ctr" defTabSz="914317" rtl="0" eaLnBrk="1" fontAlgn="auto" latinLnBrk="0" hangingPunct="1">
              <a:lnSpc>
                <a:spcPct val="90000"/>
              </a:lnSpc>
              <a:spcBef>
                <a:spcPts val="0"/>
              </a:spcBef>
              <a:spcAft>
                <a:spcPts val="0"/>
              </a:spcAft>
              <a:buClrTx/>
              <a:buSzTx/>
              <a:buFontTx/>
              <a:buNone/>
              <a:tabLst/>
              <a:defRPr/>
            </a:pPr>
            <a:r>
              <a:rPr kumimoji="0" lang="it-IT" sz="1600" b="0" i="0" u="none" strike="noStrike" kern="0" cap="none" spc="0" normalizeH="0" baseline="0" noProof="0" dirty="0">
                <a:ln>
                  <a:noFill/>
                </a:ln>
                <a:solidFill>
                  <a:srgbClr val="002E54"/>
                </a:solidFill>
                <a:effectLst/>
                <a:uLnTx/>
                <a:uFillTx/>
                <a:latin typeface="Montserrat" panose="00000500000000000000" pitchFamily="2" charset="0"/>
                <a:ea typeface="+mn-ea"/>
                <a:cs typeface="Arial"/>
              </a:rPr>
              <a:t> …</a:t>
            </a:r>
          </a:p>
        </p:txBody>
      </p:sp>
      <p:sp>
        <p:nvSpPr>
          <p:cNvPr id="67" name="Rettangolo 66">
            <a:extLst>
              <a:ext uri="{FF2B5EF4-FFF2-40B4-BE49-F238E27FC236}">
                <a16:creationId xmlns:a16="http://schemas.microsoft.com/office/drawing/2014/main" id="{B20F5B01-CDB8-8ABB-BD09-839BF6566C82}"/>
              </a:ext>
            </a:extLst>
          </p:cNvPr>
          <p:cNvSpPr/>
          <p:nvPr/>
        </p:nvSpPr>
        <p:spPr>
          <a:xfrm>
            <a:off x="3073792" y="2385921"/>
            <a:ext cx="798562" cy="313932"/>
          </a:xfrm>
          <a:prstGeom prst="rect">
            <a:avLst/>
          </a:prstGeom>
        </p:spPr>
        <p:txBody>
          <a:bodyPr wrap="square">
            <a:spAutoFit/>
          </a:bodyPr>
          <a:lstStyle/>
          <a:p>
            <a:pPr marL="0" marR="0" lvl="0" indent="0" algn="ctr" defTabSz="914317" rtl="0" eaLnBrk="1" fontAlgn="auto" latinLnBrk="0" hangingPunct="1">
              <a:lnSpc>
                <a:spcPct val="90000"/>
              </a:lnSpc>
              <a:spcBef>
                <a:spcPts val="0"/>
              </a:spcBef>
              <a:spcAft>
                <a:spcPts val="0"/>
              </a:spcAft>
              <a:buClrTx/>
              <a:buSzTx/>
              <a:buFontTx/>
              <a:buNone/>
              <a:tabLst/>
              <a:defRPr/>
            </a:pPr>
            <a:r>
              <a:rPr kumimoji="0" lang="it-IT" sz="1600" b="0" i="0" u="none" strike="noStrike" kern="0" cap="none" spc="0" normalizeH="0" baseline="0" noProof="0" dirty="0">
                <a:ln>
                  <a:noFill/>
                </a:ln>
                <a:solidFill>
                  <a:srgbClr val="002E54"/>
                </a:solidFill>
                <a:effectLst/>
                <a:uLnTx/>
                <a:uFillTx/>
                <a:latin typeface="Montserrat" panose="00000500000000000000" pitchFamily="2" charset="0"/>
                <a:ea typeface="+mn-ea"/>
                <a:cs typeface="Arial"/>
              </a:rPr>
              <a:t> …</a:t>
            </a:r>
          </a:p>
        </p:txBody>
      </p:sp>
      <p:sp>
        <p:nvSpPr>
          <p:cNvPr id="68" name="Rettangolo 67">
            <a:extLst>
              <a:ext uri="{FF2B5EF4-FFF2-40B4-BE49-F238E27FC236}">
                <a16:creationId xmlns:a16="http://schemas.microsoft.com/office/drawing/2014/main" id="{730C2392-E040-5DD6-BDFF-CB7C51A9531C}"/>
              </a:ext>
            </a:extLst>
          </p:cNvPr>
          <p:cNvSpPr/>
          <p:nvPr/>
        </p:nvSpPr>
        <p:spPr>
          <a:xfrm>
            <a:off x="9699958" y="5058588"/>
            <a:ext cx="798562" cy="313932"/>
          </a:xfrm>
          <a:prstGeom prst="rect">
            <a:avLst/>
          </a:prstGeom>
        </p:spPr>
        <p:txBody>
          <a:bodyPr wrap="square">
            <a:spAutoFit/>
          </a:bodyPr>
          <a:lstStyle/>
          <a:p>
            <a:pPr marL="0" marR="0" lvl="0" indent="0" algn="ctr" defTabSz="914317" rtl="0" eaLnBrk="1" fontAlgn="auto" latinLnBrk="0" hangingPunct="1">
              <a:lnSpc>
                <a:spcPct val="90000"/>
              </a:lnSpc>
              <a:spcBef>
                <a:spcPts val="0"/>
              </a:spcBef>
              <a:spcAft>
                <a:spcPts val="0"/>
              </a:spcAft>
              <a:buClrTx/>
              <a:buSzTx/>
              <a:buFontTx/>
              <a:buNone/>
              <a:tabLst/>
              <a:defRPr/>
            </a:pPr>
            <a:r>
              <a:rPr kumimoji="0" lang="it-IT" sz="1600" b="0" i="0" u="none" strike="noStrike" kern="0" cap="none" spc="0" normalizeH="0" baseline="0" noProof="0" dirty="0">
                <a:ln>
                  <a:noFill/>
                </a:ln>
                <a:solidFill>
                  <a:srgbClr val="002E54"/>
                </a:solidFill>
                <a:effectLst/>
                <a:uLnTx/>
                <a:uFillTx/>
                <a:latin typeface="Montserrat" panose="00000500000000000000" pitchFamily="2" charset="0"/>
                <a:ea typeface="+mn-ea"/>
                <a:cs typeface="Arial"/>
              </a:rPr>
              <a:t> …</a:t>
            </a:r>
          </a:p>
        </p:txBody>
      </p:sp>
      <p:sp>
        <p:nvSpPr>
          <p:cNvPr id="69" name="Rettangolo 68">
            <a:extLst>
              <a:ext uri="{FF2B5EF4-FFF2-40B4-BE49-F238E27FC236}">
                <a16:creationId xmlns:a16="http://schemas.microsoft.com/office/drawing/2014/main" id="{8EAF53D8-5ED1-8F35-2729-BD07F0D5C344}"/>
              </a:ext>
            </a:extLst>
          </p:cNvPr>
          <p:cNvSpPr/>
          <p:nvPr/>
        </p:nvSpPr>
        <p:spPr>
          <a:xfrm>
            <a:off x="8527246" y="5491504"/>
            <a:ext cx="3252425" cy="707886"/>
          </a:xfrm>
          <a:prstGeom prst="rect">
            <a:avLst/>
          </a:prstGeom>
        </p:spPr>
        <p:txBody>
          <a:bodyPr wrap="square">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it-IT" sz="1600" b="1" i="0" u="none" strike="noStrike" kern="0" cap="none" spc="0" normalizeH="0" baseline="0" noProof="0" dirty="0">
                <a:ln>
                  <a:noFill/>
                </a:ln>
                <a:solidFill>
                  <a:srgbClr val="017DC1"/>
                </a:solidFill>
                <a:effectLst/>
                <a:uLnTx/>
                <a:uFillTx/>
                <a:latin typeface="Montserrat" panose="00000500000000000000" pitchFamily="2" charset="0"/>
                <a:ea typeface="+mn-ea"/>
                <a:cs typeface="Arial"/>
              </a:rPr>
              <a:t>Smart Asset Management</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it-IT" sz="1200" b="0" i="0" u="none" strike="noStrike" kern="0" cap="none" spc="0" normalizeH="0" baseline="0" noProof="0" dirty="0">
                <a:ln>
                  <a:noFill/>
                </a:ln>
                <a:solidFill>
                  <a:srgbClr val="002060"/>
                </a:solidFill>
                <a:effectLst/>
                <a:uLnTx/>
                <a:uFillTx/>
                <a:latin typeface="Montserrat" panose="00000500000000000000" pitchFamily="2" charset="0"/>
                <a:ea typeface="+mn-ea"/>
                <a:cs typeface="Arial"/>
              </a:rPr>
              <a:t>(es. piattaforme cloud, sensoristica IoT, Edge Computing)</a:t>
            </a:r>
          </a:p>
        </p:txBody>
      </p:sp>
      <p:pic>
        <p:nvPicPr>
          <p:cNvPr id="70" name="Picture 4" descr="Tecnologia intelligente nella città delle infrastrutture.: immagine  vettoriale stock (royalty free) 365335709 | Shutterstock">
            <a:extLst>
              <a:ext uri="{FF2B5EF4-FFF2-40B4-BE49-F238E27FC236}">
                <a16:creationId xmlns:a16="http://schemas.microsoft.com/office/drawing/2014/main" id="{3416AAD0-5F64-690D-DBFB-D4E7F823549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463" t="12387" r="6625" b="26943"/>
          <a:stretch/>
        </p:blipFill>
        <p:spPr bwMode="auto">
          <a:xfrm>
            <a:off x="3124354" y="3340514"/>
            <a:ext cx="5943292" cy="2050796"/>
          </a:xfrm>
          <a:prstGeom prst="rect">
            <a:avLst/>
          </a:prstGeom>
          <a:noFill/>
          <a:extLst>
            <a:ext uri="{909E8E84-426E-40DD-AFC4-6F175D3DCCD1}">
              <a14:hiddenFill xmlns:a14="http://schemas.microsoft.com/office/drawing/2010/main">
                <a:solidFill>
                  <a:srgbClr val="FFFFFF"/>
                </a:solidFill>
              </a14:hiddenFill>
            </a:ext>
          </a:extLst>
        </p:spPr>
      </p:pic>
      <p:sp>
        <p:nvSpPr>
          <p:cNvPr id="71" name="Rettangolo 70">
            <a:extLst>
              <a:ext uri="{FF2B5EF4-FFF2-40B4-BE49-F238E27FC236}">
                <a16:creationId xmlns:a16="http://schemas.microsoft.com/office/drawing/2014/main" id="{560D91A1-BC82-22C3-D8EB-8E8E426F463F}"/>
              </a:ext>
            </a:extLst>
          </p:cNvPr>
          <p:cNvSpPr/>
          <p:nvPr/>
        </p:nvSpPr>
        <p:spPr>
          <a:xfrm>
            <a:off x="2216525" y="5582425"/>
            <a:ext cx="798562" cy="313932"/>
          </a:xfrm>
          <a:prstGeom prst="rect">
            <a:avLst/>
          </a:prstGeom>
        </p:spPr>
        <p:txBody>
          <a:bodyPr wrap="square">
            <a:spAutoFit/>
          </a:bodyPr>
          <a:lstStyle/>
          <a:p>
            <a:pPr marL="0" marR="0" lvl="0" indent="0" algn="ctr" defTabSz="914317" rtl="0" eaLnBrk="1" fontAlgn="auto" latinLnBrk="0" hangingPunct="1">
              <a:lnSpc>
                <a:spcPct val="90000"/>
              </a:lnSpc>
              <a:spcBef>
                <a:spcPts val="0"/>
              </a:spcBef>
              <a:spcAft>
                <a:spcPts val="0"/>
              </a:spcAft>
              <a:buClrTx/>
              <a:buSzTx/>
              <a:buFontTx/>
              <a:buNone/>
              <a:tabLst/>
              <a:defRPr/>
            </a:pPr>
            <a:r>
              <a:rPr kumimoji="0" lang="it-IT" sz="1600" b="0" i="0" u="none" strike="noStrike" kern="0" cap="none" spc="0" normalizeH="0" baseline="0" noProof="0" dirty="0">
                <a:ln>
                  <a:noFill/>
                </a:ln>
                <a:solidFill>
                  <a:srgbClr val="002E54"/>
                </a:solidFill>
                <a:effectLst/>
                <a:uLnTx/>
                <a:uFillTx/>
                <a:latin typeface="Montserrat" panose="00000500000000000000" pitchFamily="2" charset="0"/>
                <a:ea typeface="+mn-ea"/>
                <a:cs typeface="Arial"/>
              </a:rPr>
              <a:t> …</a:t>
            </a:r>
          </a:p>
        </p:txBody>
      </p:sp>
      <p:sp>
        <p:nvSpPr>
          <p:cNvPr id="72" name="Rettangolo 71">
            <a:extLst>
              <a:ext uri="{FF2B5EF4-FFF2-40B4-BE49-F238E27FC236}">
                <a16:creationId xmlns:a16="http://schemas.microsoft.com/office/drawing/2014/main" id="{91C2E026-1491-1FC7-FAA1-D6D16AD8D7E5}"/>
              </a:ext>
            </a:extLst>
          </p:cNvPr>
          <p:cNvSpPr/>
          <p:nvPr/>
        </p:nvSpPr>
        <p:spPr>
          <a:xfrm>
            <a:off x="7462124" y="5885458"/>
            <a:ext cx="798562" cy="313932"/>
          </a:xfrm>
          <a:prstGeom prst="rect">
            <a:avLst/>
          </a:prstGeom>
        </p:spPr>
        <p:txBody>
          <a:bodyPr wrap="square">
            <a:spAutoFit/>
          </a:bodyPr>
          <a:lstStyle/>
          <a:p>
            <a:pPr marL="0" marR="0" lvl="0" indent="0" algn="ctr" defTabSz="914317" rtl="0" eaLnBrk="1" fontAlgn="auto" latinLnBrk="0" hangingPunct="1">
              <a:lnSpc>
                <a:spcPct val="90000"/>
              </a:lnSpc>
              <a:spcBef>
                <a:spcPts val="0"/>
              </a:spcBef>
              <a:spcAft>
                <a:spcPts val="0"/>
              </a:spcAft>
              <a:buClrTx/>
              <a:buSzTx/>
              <a:buFontTx/>
              <a:buNone/>
              <a:tabLst/>
              <a:defRPr/>
            </a:pPr>
            <a:r>
              <a:rPr kumimoji="0" lang="it-IT" sz="1600" b="0" i="0" u="none" strike="noStrike" kern="0" cap="none" spc="0" normalizeH="0" baseline="0" noProof="0" dirty="0">
                <a:ln>
                  <a:noFill/>
                </a:ln>
                <a:solidFill>
                  <a:srgbClr val="002E54"/>
                </a:solidFill>
                <a:effectLst/>
                <a:uLnTx/>
                <a:uFillTx/>
                <a:latin typeface="Montserrat" panose="00000500000000000000" pitchFamily="2" charset="0"/>
                <a:ea typeface="+mn-ea"/>
                <a:cs typeface="Arial"/>
              </a:rPr>
              <a:t> …</a:t>
            </a:r>
          </a:p>
        </p:txBody>
      </p:sp>
      <p:sp>
        <p:nvSpPr>
          <p:cNvPr id="73" name="Rettangolo 72">
            <a:extLst>
              <a:ext uri="{FF2B5EF4-FFF2-40B4-BE49-F238E27FC236}">
                <a16:creationId xmlns:a16="http://schemas.microsoft.com/office/drawing/2014/main" id="{D0825616-14C8-99F4-5750-E0A07A05F0B7}"/>
              </a:ext>
            </a:extLst>
          </p:cNvPr>
          <p:cNvSpPr/>
          <p:nvPr/>
        </p:nvSpPr>
        <p:spPr>
          <a:xfrm>
            <a:off x="9876069" y="3840902"/>
            <a:ext cx="798562" cy="313932"/>
          </a:xfrm>
          <a:prstGeom prst="rect">
            <a:avLst/>
          </a:prstGeom>
        </p:spPr>
        <p:txBody>
          <a:bodyPr wrap="square">
            <a:spAutoFit/>
          </a:bodyPr>
          <a:lstStyle/>
          <a:p>
            <a:pPr marL="0" marR="0" lvl="0" indent="0" algn="ctr" defTabSz="914317" rtl="0" eaLnBrk="1" fontAlgn="auto" latinLnBrk="0" hangingPunct="1">
              <a:lnSpc>
                <a:spcPct val="90000"/>
              </a:lnSpc>
              <a:spcBef>
                <a:spcPts val="0"/>
              </a:spcBef>
              <a:spcAft>
                <a:spcPts val="0"/>
              </a:spcAft>
              <a:buClrTx/>
              <a:buSzTx/>
              <a:buFontTx/>
              <a:buNone/>
              <a:tabLst/>
              <a:defRPr/>
            </a:pPr>
            <a:r>
              <a:rPr kumimoji="0" lang="it-IT" sz="1600" b="0" i="0" u="none" strike="noStrike" kern="0" cap="none" spc="0" normalizeH="0" baseline="0" noProof="0" dirty="0">
                <a:ln>
                  <a:noFill/>
                </a:ln>
                <a:solidFill>
                  <a:srgbClr val="002E54"/>
                </a:solidFill>
                <a:effectLst/>
                <a:uLnTx/>
                <a:uFillTx/>
                <a:latin typeface="Montserrat" panose="00000500000000000000" pitchFamily="2" charset="0"/>
                <a:ea typeface="+mn-ea"/>
                <a:cs typeface="Arial"/>
              </a:rPr>
              <a:t> …</a:t>
            </a:r>
          </a:p>
        </p:txBody>
      </p:sp>
      <p:sp>
        <p:nvSpPr>
          <p:cNvPr id="3" name="Titolo 1">
            <a:extLst>
              <a:ext uri="{FF2B5EF4-FFF2-40B4-BE49-F238E27FC236}">
                <a16:creationId xmlns:a16="http://schemas.microsoft.com/office/drawing/2014/main" id="{E961E8FB-6F85-0B6E-86AA-26666C4D5F2D}"/>
              </a:ext>
            </a:extLst>
          </p:cNvPr>
          <p:cNvSpPr>
            <a:spLocks noGrp="1"/>
          </p:cNvSpPr>
          <p:nvPr>
            <p:ph type="title"/>
          </p:nvPr>
        </p:nvSpPr>
        <p:spPr>
          <a:xfrm>
            <a:off x="1349823" y="17502"/>
            <a:ext cx="7721025" cy="739276"/>
          </a:xfrm>
          <a:prstGeom prst="rect">
            <a:avLst/>
          </a:prstGeom>
        </p:spPr>
        <p:txBody>
          <a:bodyPr/>
          <a:lstStyle/>
          <a:p>
            <a:r>
              <a:rPr lang="it-IT" dirty="0">
                <a:solidFill>
                  <a:srgbClr val="002E54"/>
                </a:solidFill>
                <a:latin typeface="Montserrat"/>
              </a:rPr>
              <a:t>La digitalizzazione</a:t>
            </a:r>
            <a:endParaRPr lang="en-GB" sz="1800" dirty="0"/>
          </a:p>
        </p:txBody>
      </p:sp>
    </p:spTree>
    <p:extLst>
      <p:ext uri="{BB962C8B-B14F-4D97-AF65-F5344CB8AC3E}">
        <p14:creationId xmlns:p14="http://schemas.microsoft.com/office/powerpoint/2010/main" val="1153128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A54BE-2C1D-886F-1268-330E33057E8B}"/>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F61D728B-C57D-0C21-EAFC-A52163A67A30}"/>
              </a:ext>
            </a:extLst>
          </p:cNvPr>
          <p:cNvSpPr/>
          <p:nvPr/>
        </p:nvSpPr>
        <p:spPr>
          <a:xfrm>
            <a:off x="336000" y="936000"/>
            <a:ext cx="11520000" cy="864000"/>
          </a:xfrm>
          <a:prstGeom prst="rect">
            <a:avLst/>
          </a:prstGeom>
          <a:ln>
            <a:solidFill>
              <a:srgbClr val="002E54"/>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marL="0" marR="0" lvl="0" indent="0" algn="ctr" defTabSz="914400" rtl="0" eaLnBrk="1" fontAlgn="auto" latinLnBrk="0" hangingPunct="1">
              <a:lnSpc>
                <a:spcPts val="2400"/>
              </a:lnSpc>
              <a:spcBef>
                <a:spcPts val="0"/>
              </a:spcBef>
              <a:spcAft>
                <a:spcPts val="0"/>
              </a:spcAft>
              <a:buClr>
                <a:srgbClr val="7FBE00"/>
              </a:buClr>
              <a:buSzTx/>
              <a:buFontTx/>
              <a:buNone/>
              <a:tabLst/>
              <a:defRPr/>
            </a:pPr>
            <a:r>
              <a:rPr kumimoji="0" lang="it-IT" sz="1600" b="0"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L’</a:t>
            </a:r>
            <a:r>
              <a:rPr kumimoji="0" lang="it-IT" sz="1600" b="1"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innovazione tecnologica</a:t>
            </a:r>
            <a:r>
              <a:rPr kumimoji="0" lang="it-IT" sz="1600" b="0"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 emerge come elemento chiave per affrontare le sfide sul </a:t>
            </a:r>
            <a:r>
              <a:rPr kumimoji="0" lang="it-IT" sz="1600" b="1" i="0" u="none" strike="noStrike" kern="1200" cap="none" spc="0" normalizeH="0" baseline="0" noProof="0" dirty="0">
                <a:ln>
                  <a:noFill/>
                </a:ln>
                <a:solidFill>
                  <a:srgbClr val="002E54"/>
                </a:solidFill>
                <a:effectLst/>
                <a:uLnTx/>
                <a:uFillTx/>
                <a:latin typeface="Montserrat" panose="00000500000000000000" pitchFamily="2" charset="0"/>
                <a:ea typeface="Calibri" panose="020F0502020204030204" pitchFamily="34" charset="0"/>
                <a:cs typeface="Times New Roman" panose="02020603050405020304" pitchFamily="18" charset="0"/>
              </a:rPr>
              <a:t>fronte infrastrutturale</a:t>
            </a:r>
          </a:p>
        </p:txBody>
      </p:sp>
      <p:pic>
        <p:nvPicPr>
          <p:cNvPr id="7" name="Immagine 6">
            <a:extLst>
              <a:ext uri="{FF2B5EF4-FFF2-40B4-BE49-F238E27FC236}">
                <a16:creationId xmlns:a16="http://schemas.microsoft.com/office/drawing/2014/main" id="{4E0E220F-86AA-EFCC-3C62-ABCF588CBC13}"/>
              </a:ext>
            </a:extLst>
          </p:cNvPr>
          <p:cNvPicPr>
            <a:picLocks noChangeAspect="1"/>
          </p:cNvPicPr>
          <p:nvPr/>
        </p:nvPicPr>
        <p:blipFill>
          <a:blip r:embed="rId3">
            <a:alphaModFix amt="50000"/>
          </a:blip>
          <a:stretch>
            <a:fillRect/>
          </a:stretch>
        </p:blipFill>
        <p:spPr>
          <a:xfrm>
            <a:off x="194695" y="3561145"/>
            <a:ext cx="2218928" cy="2218928"/>
          </a:xfrm>
          <a:prstGeom prst="rect">
            <a:avLst/>
          </a:prstGeom>
        </p:spPr>
      </p:pic>
      <p:graphicFrame>
        <p:nvGraphicFramePr>
          <p:cNvPr id="15" name="Segnaposto contenuto 5">
            <a:extLst>
              <a:ext uri="{FF2B5EF4-FFF2-40B4-BE49-F238E27FC236}">
                <a16:creationId xmlns:a16="http://schemas.microsoft.com/office/drawing/2014/main" id="{0A28BDEA-6C59-806D-98A1-F24E5E9B21EC}"/>
              </a:ext>
            </a:extLst>
          </p:cNvPr>
          <p:cNvGraphicFramePr>
            <a:graphicFrameLocks/>
          </p:cNvGraphicFramePr>
          <p:nvPr/>
        </p:nvGraphicFramePr>
        <p:xfrm>
          <a:off x="3474803" y="2293660"/>
          <a:ext cx="8283642" cy="3864117"/>
        </p:xfrm>
        <a:graphic>
          <a:graphicData uri="http://schemas.openxmlformats.org/drawingml/2006/chart">
            <c:chart xmlns:c="http://schemas.openxmlformats.org/drawingml/2006/chart" xmlns:r="http://schemas.openxmlformats.org/officeDocument/2006/relationships" r:id="rId4"/>
          </a:graphicData>
        </a:graphic>
      </p:graphicFrame>
      <p:sp>
        <p:nvSpPr>
          <p:cNvPr id="32" name="Rettangolo 31">
            <a:extLst>
              <a:ext uri="{FF2B5EF4-FFF2-40B4-BE49-F238E27FC236}">
                <a16:creationId xmlns:a16="http://schemas.microsoft.com/office/drawing/2014/main" id="{FA699D45-5608-54DB-B5AE-2622329F7E39}"/>
              </a:ext>
            </a:extLst>
          </p:cNvPr>
          <p:cNvSpPr/>
          <p:nvPr/>
        </p:nvSpPr>
        <p:spPr>
          <a:xfrm>
            <a:off x="4879765" y="6422055"/>
            <a:ext cx="5473719" cy="261610"/>
          </a:xfrm>
          <a:prstGeom prst="rect">
            <a:avLst/>
          </a:prstGeom>
          <a:noFill/>
          <a:ln w="3175" cap="flat" cmpd="sng" algn="ctr">
            <a:noFill/>
            <a:prstDash val="solid"/>
          </a:ln>
          <a:effectLst/>
        </p:spPr>
        <p:txBody>
          <a:bodyPr wrap="square">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2E54"/>
                </a:solidFill>
                <a:effectLst/>
                <a:uLnTx/>
                <a:uFillTx/>
                <a:latin typeface="Montserrat" panose="00000500000000000000" pitchFamily="2" charset="0"/>
                <a:ea typeface="+mn-ea"/>
                <a:cs typeface="+mn-cs"/>
              </a:rPr>
              <a:t>Base: 166 </a:t>
            </a:r>
            <a:r>
              <a:rPr kumimoji="0" lang="en-GB" sz="1100" b="0" i="0" u="none" strike="noStrike" kern="0" cap="none" spc="0" normalizeH="0" baseline="0" noProof="0" dirty="0" err="1">
                <a:ln>
                  <a:noFill/>
                </a:ln>
                <a:solidFill>
                  <a:srgbClr val="002E54"/>
                </a:solidFill>
                <a:effectLst/>
                <a:uLnTx/>
                <a:uFillTx/>
                <a:latin typeface="Montserrat" panose="00000500000000000000" pitchFamily="2" charset="0"/>
                <a:ea typeface="+mn-ea"/>
                <a:cs typeface="+mn-cs"/>
              </a:rPr>
              <a:t>progetti</a:t>
            </a:r>
            <a:r>
              <a:rPr kumimoji="0" lang="en-GB" sz="1100" b="0" i="0" u="none" strike="noStrike" kern="0" cap="none" spc="0" normalizeH="0" baseline="0" noProof="0" dirty="0">
                <a:ln>
                  <a:noFill/>
                </a:ln>
                <a:solidFill>
                  <a:srgbClr val="002E54"/>
                </a:solidFill>
                <a:effectLst/>
                <a:uLnTx/>
                <a:uFillTx/>
                <a:latin typeface="Montserrat" panose="00000500000000000000" pitchFamily="2" charset="0"/>
                <a:ea typeface="+mn-ea"/>
                <a:cs typeface="+mn-cs"/>
              </a:rPr>
              <a:t> </a:t>
            </a:r>
            <a:r>
              <a:rPr kumimoji="0" lang="en-GB" sz="1100" b="0" i="0" u="none" strike="noStrike" kern="0" cap="none" spc="0" normalizeH="0" baseline="0" noProof="0" dirty="0" err="1">
                <a:ln>
                  <a:noFill/>
                </a:ln>
                <a:solidFill>
                  <a:srgbClr val="002E54"/>
                </a:solidFill>
                <a:effectLst/>
                <a:uLnTx/>
                <a:uFillTx/>
                <a:latin typeface="Montserrat" panose="00000500000000000000" pitchFamily="2" charset="0"/>
                <a:ea typeface="+mn-ea"/>
                <a:cs typeface="+mn-cs"/>
              </a:rPr>
              <a:t>attivati</a:t>
            </a:r>
            <a:r>
              <a:rPr kumimoji="0" lang="en-GB" sz="1100" b="0" i="0" u="none" strike="noStrike" kern="0" cap="none" spc="0" normalizeH="0" baseline="0" noProof="0" dirty="0">
                <a:ln>
                  <a:noFill/>
                </a:ln>
                <a:solidFill>
                  <a:srgbClr val="002E54"/>
                </a:solidFill>
                <a:effectLst/>
                <a:uLnTx/>
                <a:uFillTx/>
                <a:latin typeface="Montserrat" panose="00000500000000000000" pitchFamily="2" charset="0"/>
                <a:ea typeface="+mn-ea"/>
                <a:cs typeface="+mn-cs"/>
              </a:rPr>
              <a:t> dal 2017 al 2024 a </a:t>
            </a:r>
            <a:r>
              <a:rPr kumimoji="0" lang="en-GB" sz="1100" b="0" i="0" u="none" strike="noStrike" kern="0" cap="none" spc="0" normalizeH="0" baseline="0" noProof="0" dirty="0" err="1">
                <a:ln>
                  <a:noFill/>
                </a:ln>
                <a:solidFill>
                  <a:srgbClr val="002E54"/>
                </a:solidFill>
                <a:effectLst/>
                <a:uLnTx/>
                <a:uFillTx/>
                <a:latin typeface="Montserrat" panose="00000500000000000000" pitchFamily="2" charset="0"/>
                <a:ea typeface="+mn-ea"/>
                <a:cs typeface="+mn-cs"/>
              </a:rPr>
              <a:t>livello</a:t>
            </a:r>
            <a:r>
              <a:rPr kumimoji="0" lang="en-GB" sz="1100" b="0" i="0" u="none" strike="noStrike" kern="0" cap="none" spc="0" normalizeH="0" baseline="0" noProof="0" dirty="0">
                <a:ln>
                  <a:noFill/>
                </a:ln>
                <a:solidFill>
                  <a:srgbClr val="002E54"/>
                </a:solidFill>
                <a:effectLst/>
                <a:uLnTx/>
                <a:uFillTx/>
                <a:latin typeface="Montserrat" panose="00000500000000000000" pitchFamily="2" charset="0"/>
                <a:ea typeface="+mn-ea"/>
                <a:cs typeface="+mn-cs"/>
              </a:rPr>
              <a:t> </a:t>
            </a:r>
            <a:r>
              <a:rPr kumimoji="0" lang="en-GB" sz="1100" b="0" i="0" u="none" strike="noStrike" kern="0" cap="none" spc="0" normalizeH="0" baseline="0" noProof="0" dirty="0" err="1">
                <a:ln>
                  <a:noFill/>
                </a:ln>
                <a:solidFill>
                  <a:srgbClr val="002E54"/>
                </a:solidFill>
                <a:effectLst/>
                <a:uLnTx/>
                <a:uFillTx/>
                <a:latin typeface="Montserrat" panose="00000500000000000000" pitchFamily="2" charset="0"/>
                <a:ea typeface="+mn-ea"/>
                <a:cs typeface="+mn-cs"/>
              </a:rPr>
              <a:t>internazionale</a:t>
            </a:r>
            <a:endParaRPr kumimoji="0" lang="en-GB" sz="1100" b="0" i="0" u="none" strike="noStrike" kern="0" cap="none" spc="0" normalizeH="0" baseline="0" noProof="0" dirty="0">
              <a:ln>
                <a:noFill/>
              </a:ln>
              <a:solidFill>
                <a:srgbClr val="002E54"/>
              </a:solidFill>
              <a:effectLst/>
              <a:uLnTx/>
              <a:uFillTx/>
              <a:latin typeface="Montserrat" panose="00000500000000000000" pitchFamily="2" charset="0"/>
              <a:ea typeface="+mn-ea"/>
              <a:cs typeface="+mn-cs"/>
            </a:endParaRPr>
          </a:p>
        </p:txBody>
      </p:sp>
      <p:sp>
        <p:nvSpPr>
          <p:cNvPr id="54" name="Rettangolo con angoli arrotondati 53">
            <a:extLst>
              <a:ext uri="{FF2B5EF4-FFF2-40B4-BE49-F238E27FC236}">
                <a16:creationId xmlns:a16="http://schemas.microsoft.com/office/drawing/2014/main" id="{8D7E55F7-7876-81A9-6FF0-DD2C579E4BF9}"/>
              </a:ext>
            </a:extLst>
          </p:cNvPr>
          <p:cNvSpPr/>
          <p:nvPr/>
        </p:nvSpPr>
        <p:spPr>
          <a:xfrm>
            <a:off x="141477" y="2658472"/>
            <a:ext cx="2463544" cy="473773"/>
          </a:xfrm>
          <a:prstGeom prst="roundRect">
            <a:avLst/>
          </a:prstGeom>
          <a:noFill/>
          <a:ln w="9525" cap="flat" cmpd="sng" algn="ctr">
            <a:noFill/>
            <a:prstDash val="solid"/>
            <a:round/>
            <a:headEnd type="none" w="med" len="med"/>
            <a:tailEnd type="none" w="med" len="me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it-IT" sz="2400" b="1" i="0" u="none" strike="noStrike" kern="0" cap="none" spc="0" normalizeH="0" baseline="0" noProof="0" dirty="0">
                <a:ln>
                  <a:noFill/>
                </a:ln>
                <a:solidFill>
                  <a:srgbClr val="002E54"/>
                </a:solidFill>
                <a:effectLst/>
                <a:uLnTx/>
                <a:uFillTx/>
                <a:latin typeface="TIM Sans"/>
                <a:ea typeface="+mn-ea"/>
                <a:cs typeface="+mn-cs"/>
              </a:rPr>
              <a:t>Smart Road</a:t>
            </a:r>
          </a:p>
        </p:txBody>
      </p:sp>
      <p:pic>
        <p:nvPicPr>
          <p:cNvPr id="55" name="Immagine 54" descr="Immagine che contiene Elementi grafici, grafica, clipart, simbolo&#10;&#10;Il contenuto generato dall'IA potrebbe non essere corretto.">
            <a:extLst>
              <a:ext uri="{FF2B5EF4-FFF2-40B4-BE49-F238E27FC236}">
                <a16:creationId xmlns:a16="http://schemas.microsoft.com/office/drawing/2014/main" id="{168B23CE-10ED-CA75-C6B7-9EFF66673DB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9401" y="3292951"/>
            <a:ext cx="1568885" cy="1568885"/>
          </a:xfrm>
          <a:prstGeom prst="rect">
            <a:avLst/>
          </a:prstGeom>
        </p:spPr>
      </p:pic>
      <p:pic>
        <p:nvPicPr>
          <p:cNvPr id="56" name="Immagine 55" descr="Immagine che contiene Danza, arte, cartone animato, ballo&#10;&#10;Il contenuto generato dall'IA potrebbe non essere corretto.">
            <a:extLst>
              <a:ext uri="{FF2B5EF4-FFF2-40B4-BE49-F238E27FC236}">
                <a16:creationId xmlns:a16="http://schemas.microsoft.com/office/drawing/2014/main" id="{4A100882-DB09-DB57-18BA-C675C1015F9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03603" y="2535365"/>
            <a:ext cx="1614805" cy="1614805"/>
          </a:xfrm>
          <a:prstGeom prst="rect">
            <a:avLst/>
          </a:prstGeom>
        </p:spPr>
      </p:pic>
      <p:sp>
        <p:nvSpPr>
          <p:cNvPr id="57" name="CasellaDiTesto 56">
            <a:extLst>
              <a:ext uri="{FF2B5EF4-FFF2-40B4-BE49-F238E27FC236}">
                <a16:creationId xmlns:a16="http://schemas.microsoft.com/office/drawing/2014/main" id="{BA0E55D2-8147-9E25-0639-B01CC8394441}"/>
              </a:ext>
            </a:extLst>
          </p:cNvPr>
          <p:cNvSpPr txBox="1"/>
          <p:nvPr/>
        </p:nvSpPr>
        <p:spPr>
          <a:xfrm>
            <a:off x="5162739" y="3266833"/>
            <a:ext cx="2312946" cy="1062444"/>
          </a:xfrm>
          <a:prstGeom prst="wedgeRoundRectCallout">
            <a:avLst>
              <a:gd name="adj1" fmla="val 77391"/>
              <a:gd name="adj2" fmla="val -59289"/>
              <a:gd name="adj3" fmla="val 16667"/>
            </a:avLst>
          </a:prstGeom>
          <a:solidFill>
            <a:srgbClr val="92E6FD">
              <a:lumMod val="20000"/>
              <a:lumOff val="80000"/>
            </a:srgbClr>
          </a:solidFill>
          <a:ln w="28575">
            <a:solidFill>
              <a:srgbClr val="002E54"/>
            </a:solidFill>
          </a:ln>
        </p:spPr>
        <p:txBody>
          <a:bodyPr wrap="square" lIns="0" tIns="0" rIns="0" bIns="36000" rtlCol="0" anchor="b" anchorCtr="1">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002E54"/>
                </a:solidFill>
                <a:effectLst/>
                <a:uLnTx/>
                <a:uFillTx/>
                <a:latin typeface="TIM Sans"/>
                <a:ea typeface="+mn-ea"/>
                <a:cs typeface="+mn-cs"/>
              </a:rPr>
              <a:t>Forte </a:t>
            </a:r>
            <a:r>
              <a:rPr kumimoji="0" lang="it-IT" sz="1800" b="1" i="0" u="none" strike="noStrike" kern="0" cap="none" spc="0" normalizeH="0" baseline="0" noProof="0" dirty="0">
                <a:ln>
                  <a:noFill/>
                </a:ln>
                <a:solidFill>
                  <a:srgbClr val="002E54"/>
                </a:solidFill>
                <a:effectLst/>
                <a:uLnTx/>
                <a:uFillTx/>
                <a:latin typeface="TIM Sans"/>
                <a:ea typeface="+mn-ea"/>
                <a:cs typeface="+mn-cs"/>
              </a:rPr>
              <a:t>crescita</a:t>
            </a:r>
            <a:r>
              <a:rPr kumimoji="0" lang="it-IT" sz="1800" b="0" i="0" u="none" strike="noStrike" kern="0" cap="none" spc="0" normalizeH="0" baseline="0" noProof="0" dirty="0">
                <a:ln>
                  <a:noFill/>
                </a:ln>
                <a:solidFill>
                  <a:srgbClr val="002E54"/>
                </a:solidFill>
                <a:effectLst/>
                <a:uLnTx/>
                <a:uFillTx/>
                <a:latin typeface="TIM Sans"/>
                <a:ea typeface="+mn-ea"/>
                <a:cs typeface="+mn-cs"/>
              </a:rPr>
              <a:t> di progetti nel </a:t>
            </a:r>
            <a:r>
              <a:rPr kumimoji="0" lang="it-IT" sz="1800" b="1" i="0" u="none" strike="noStrike" kern="0" cap="none" spc="0" normalizeH="0" baseline="0" noProof="0" dirty="0">
                <a:ln>
                  <a:noFill/>
                </a:ln>
                <a:solidFill>
                  <a:srgbClr val="002E54"/>
                </a:solidFill>
                <a:effectLst/>
                <a:uLnTx/>
                <a:uFillTx/>
                <a:latin typeface="TIM Sans"/>
                <a:ea typeface="+mn-ea"/>
                <a:cs typeface="+mn-cs"/>
              </a:rPr>
              <a:t>triennio 2022-24 </a:t>
            </a:r>
          </a:p>
        </p:txBody>
      </p:sp>
      <p:sp>
        <p:nvSpPr>
          <p:cNvPr id="3" name="Titolo 1">
            <a:extLst>
              <a:ext uri="{FF2B5EF4-FFF2-40B4-BE49-F238E27FC236}">
                <a16:creationId xmlns:a16="http://schemas.microsoft.com/office/drawing/2014/main" id="{FEEC5B79-79AF-0931-4F70-270E6F9850E0}"/>
              </a:ext>
            </a:extLst>
          </p:cNvPr>
          <p:cNvSpPr>
            <a:spLocks noGrp="1"/>
          </p:cNvSpPr>
          <p:nvPr>
            <p:ph type="title"/>
          </p:nvPr>
        </p:nvSpPr>
        <p:spPr>
          <a:xfrm>
            <a:off x="1349823" y="17502"/>
            <a:ext cx="7721025" cy="739276"/>
          </a:xfrm>
          <a:prstGeom prst="rect">
            <a:avLst/>
          </a:prstGeom>
        </p:spPr>
        <p:txBody>
          <a:bodyPr/>
          <a:lstStyle/>
          <a:p>
            <a:r>
              <a:rPr lang="it-IT" dirty="0">
                <a:solidFill>
                  <a:srgbClr val="002E54"/>
                </a:solidFill>
                <a:latin typeface="Montserrat"/>
              </a:rPr>
              <a:t>La digitalizzazione</a:t>
            </a:r>
            <a:endParaRPr lang="en-GB" sz="1800" dirty="0"/>
          </a:p>
        </p:txBody>
      </p:sp>
    </p:spTree>
    <p:extLst>
      <p:ext uri="{BB962C8B-B14F-4D97-AF65-F5344CB8AC3E}">
        <p14:creationId xmlns:p14="http://schemas.microsoft.com/office/powerpoint/2010/main" val="3282019135"/>
      </p:ext>
    </p:extLst>
  </p:cSld>
  <p:clrMapOvr>
    <a:masterClrMapping/>
  </p:clrMapOvr>
</p:sld>
</file>

<file path=ppt/theme/theme1.xml><?xml version="1.0" encoding="utf-8"?>
<a:theme xmlns:a="http://schemas.openxmlformats.org/drawingml/2006/main" name="1_Osservatori">
  <a:themeElements>
    <a:clrScheme name="Oss 2020 r">
      <a:dk1>
        <a:srgbClr val="000000"/>
      </a:dk1>
      <a:lt1>
        <a:srgbClr val="FFFFFF"/>
      </a:lt1>
      <a:dk2>
        <a:srgbClr val="FF655C"/>
      </a:dk2>
      <a:lt2>
        <a:srgbClr val="16AAFF"/>
      </a:lt2>
      <a:accent1>
        <a:srgbClr val="002E54"/>
      </a:accent1>
      <a:accent2>
        <a:srgbClr val="017DC1"/>
      </a:accent2>
      <a:accent3>
        <a:srgbClr val="00BBE6"/>
      </a:accent3>
      <a:accent4>
        <a:srgbClr val="92E6FD"/>
      </a:accent4>
      <a:accent5>
        <a:srgbClr val="00799B"/>
      </a:accent5>
      <a:accent6>
        <a:srgbClr val="49BECD"/>
      </a:accent6>
      <a:hlink>
        <a:srgbClr val="FF655C"/>
      </a:hlink>
      <a:folHlink>
        <a:srgbClr val="16AAFF"/>
      </a:folHlink>
    </a:clrScheme>
    <a:fontScheme name="Elica">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a:solidFill>
              <a:schemeClr val="bg1"/>
            </a:solidFill>
            <a:latin typeface="Montserrat" pitchFamily="2" charset="77"/>
          </a:defRPr>
        </a:defPPr>
      </a:lstStyle>
      <a:style>
        <a:lnRef idx="2">
          <a:schemeClr val="dk1"/>
        </a:lnRef>
        <a:fillRef idx="1">
          <a:schemeClr val="lt1"/>
        </a:fillRef>
        <a:effectRef idx="0">
          <a:schemeClr val="dk1"/>
        </a:effectRef>
        <a:fontRef idx="minor">
          <a:schemeClr val="dk1"/>
        </a:fontRef>
      </a:style>
    </a:spDef>
    <a:lnDef>
      <a:spPr>
        <a:ln w="25400">
          <a:solidFill>
            <a:schemeClr val="accent1"/>
          </a:solidFill>
        </a:ln>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dirty="0" smtClean="0">
            <a:solidFill>
              <a:srgbClr val="002E58"/>
            </a:solidFill>
            <a:latin typeface="Montserrat" pitchFamily="2" charset="77"/>
          </a:defRPr>
        </a:defPPr>
      </a:lstStyle>
    </a:txDef>
  </a:objectDefaults>
  <a:extraClrSchemeLst/>
</a:theme>
</file>

<file path=ppt/theme/theme2.xml><?xml version="1.0" encoding="utf-8"?>
<a:theme xmlns:a="http://schemas.openxmlformats.org/drawingml/2006/main" name="Osservatori">
  <a:themeElements>
    <a:clrScheme name="Oss 2020 r">
      <a:dk1>
        <a:srgbClr val="000000"/>
      </a:dk1>
      <a:lt1>
        <a:srgbClr val="FFFFFF"/>
      </a:lt1>
      <a:dk2>
        <a:srgbClr val="FF655C"/>
      </a:dk2>
      <a:lt2>
        <a:srgbClr val="16AAFF"/>
      </a:lt2>
      <a:accent1>
        <a:srgbClr val="002E54"/>
      </a:accent1>
      <a:accent2>
        <a:srgbClr val="017DC1"/>
      </a:accent2>
      <a:accent3>
        <a:srgbClr val="00BBE6"/>
      </a:accent3>
      <a:accent4>
        <a:srgbClr val="92E6FD"/>
      </a:accent4>
      <a:accent5>
        <a:srgbClr val="00799B"/>
      </a:accent5>
      <a:accent6>
        <a:srgbClr val="49BECD"/>
      </a:accent6>
      <a:hlink>
        <a:srgbClr val="FF655C"/>
      </a:hlink>
      <a:folHlink>
        <a:srgbClr val="16AAFF"/>
      </a:folHlink>
    </a:clrScheme>
    <a:fontScheme name="Elica">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a:solidFill>
              <a:schemeClr val="bg1"/>
            </a:solidFill>
            <a:latin typeface="Montserrat" pitchFamily="2" charset="77"/>
          </a:defRPr>
        </a:defPPr>
      </a:lstStyle>
      <a:style>
        <a:lnRef idx="2">
          <a:schemeClr val="dk1"/>
        </a:lnRef>
        <a:fillRef idx="1">
          <a:schemeClr val="lt1"/>
        </a:fillRef>
        <a:effectRef idx="0">
          <a:schemeClr val="dk1"/>
        </a:effectRef>
        <a:fontRef idx="minor">
          <a:schemeClr val="dk1"/>
        </a:fontRef>
      </a:style>
    </a:spDef>
    <a:lnDef>
      <a:spPr>
        <a:ln w="25400">
          <a:solidFill>
            <a:schemeClr val="accent1"/>
          </a:solidFill>
        </a:ln>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dirty="0" smtClean="0">
            <a:solidFill>
              <a:srgbClr val="002E58"/>
            </a:solidFill>
            <a:latin typeface="Montserrat" pitchFamily="2" charset="77"/>
          </a:defRPr>
        </a:defPPr>
      </a:lstStyle>
    </a:tx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ss 2020 r">
    <a:dk1>
      <a:srgbClr val="000000"/>
    </a:dk1>
    <a:lt1>
      <a:srgbClr val="FFFFFF"/>
    </a:lt1>
    <a:dk2>
      <a:srgbClr val="FF655C"/>
    </a:dk2>
    <a:lt2>
      <a:srgbClr val="16AAFF"/>
    </a:lt2>
    <a:accent1>
      <a:srgbClr val="002E54"/>
    </a:accent1>
    <a:accent2>
      <a:srgbClr val="017DC1"/>
    </a:accent2>
    <a:accent3>
      <a:srgbClr val="00BBE6"/>
    </a:accent3>
    <a:accent4>
      <a:srgbClr val="92E6FD"/>
    </a:accent4>
    <a:accent5>
      <a:srgbClr val="00799B"/>
    </a:accent5>
    <a:accent6>
      <a:srgbClr val="49BECD"/>
    </a:accent6>
    <a:hlink>
      <a:srgbClr val="FF655C"/>
    </a:hlink>
    <a:folHlink>
      <a:srgbClr val="16AAFF"/>
    </a:folHlink>
  </a:clrScheme>
  <a:fontScheme name="Elica">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D7EB2ADE4BB714CB57A832C42E2BBA3" ma:contentTypeVersion="0" ma:contentTypeDescription="Creare un nuovo documento." ma:contentTypeScope="" ma:versionID="640a5a0e4bd896598fc51fdee6694124">
  <xsd:schema xmlns:xsd="http://www.w3.org/2001/XMLSchema" xmlns:xs="http://www.w3.org/2001/XMLSchema" xmlns:p="http://schemas.microsoft.com/office/2006/metadata/properties" targetNamespace="http://schemas.microsoft.com/office/2006/metadata/properties" ma:root="true" ma:fieldsID="a3eec16d3e841ebf650196acacb84cc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D79F7CA-9E2A-4A34-B0B2-4C58865276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D89159A-C37A-45BC-8C32-8D9CCBF1B686}">
  <ds:schemaRefs>
    <ds:schemaRef ds:uri="http://schemas.microsoft.com/sharepoint/v3/contenttype/forms"/>
  </ds:schemaRefs>
</ds:datastoreItem>
</file>

<file path=customXml/itemProps3.xml><?xml version="1.0" encoding="utf-8"?>
<ds:datastoreItem xmlns:ds="http://schemas.openxmlformats.org/officeDocument/2006/customXml" ds:itemID="{B2176D7C-ECFC-4F84-95B3-DB7105515236}">
  <ds:schemaRefs>
    <ds:schemaRef ds:uri="http://purl.org/dc/dcmitype/"/>
    <ds:schemaRef ds:uri="http://purl.org/dc/elements/1.1/"/>
    <ds:schemaRef ds:uri="http://purl.org/dc/term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5</TotalTime>
  <Words>1321</Words>
  <Application>Microsoft Office PowerPoint</Application>
  <PresentationFormat>Widescreen</PresentationFormat>
  <Paragraphs>179</Paragraphs>
  <Slides>11</Slides>
  <Notes>11</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11</vt:i4>
      </vt:variant>
    </vt:vector>
  </HeadingPairs>
  <TitlesOfParts>
    <vt:vector size="20" baseType="lpstr">
      <vt:lpstr>Aptos</vt:lpstr>
      <vt:lpstr>Arial</vt:lpstr>
      <vt:lpstr>Calibri</vt:lpstr>
      <vt:lpstr>Montserrat</vt:lpstr>
      <vt:lpstr>Söhne</vt:lpstr>
      <vt:lpstr>TIM Sans</vt:lpstr>
      <vt:lpstr>Trebuchet MS</vt:lpstr>
      <vt:lpstr>1_Osservatori</vt:lpstr>
      <vt:lpstr>Osservatori</vt:lpstr>
      <vt:lpstr>La digitalizzazione  delle infrastrutture e  l’innovazione nella logistica  del trasporto merci</vt:lpstr>
      <vt:lpstr>Il contesto</vt:lpstr>
      <vt:lpstr>Il contesto La Logistica del Nord Est</vt:lpstr>
      <vt:lpstr>Il contesto Le sfide infrastrutturali</vt:lpstr>
      <vt:lpstr>Le direzioni di lavoro</vt:lpstr>
      <vt:lpstr>La digitalizzazione</vt:lpstr>
      <vt:lpstr>La digitalizzazione</vt:lpstr>
      <vt:lpstr>La digitalizzazione</vt:lpstr>
      <vt:lpstr>La digitalizzazione</vt:lpstr>
      <vt:lpstr>L’approccio di sistema</vt:lpstr>
      <vt:lpstr>La digitalizzazione  delle infrastrutture e  l’innovazione nella logistica  del trasporto 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paolo giacobbe</dc:creator>
  <cp:lastModifiedBy>Benvenuti Monica</cp:lastModifiedBy>
  <cp:revision>2</cp:revision>
  <dcterms:created xsi:type="dcterms:W3CDTF">2025-11-29T11:08:13Z</dcterms:created>
  <dcterms:modified xsi:type="dcterms:W3CDTF">2025-12-01T18:01:36Z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0x010100FD7EB2ADE4BB714CB57A832C42E2BBA3</vt:lpwstr>
  </property>
</Properties>
</file>